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1" r:id="rId2"/>
    <p:sldId id="257" r:id="rId3"/>
    <p:sldId id="256" r:id="rId4"/>
    <p:sldId id="262" r:id="rId5"/>
    <p:sldId id="265" r:id="rId6"/>
    <p:sldId id="258" r:id="rId7"/>
    <p:sldId id="269" r:id="rId8"/>
    <p:sldId id="270" r:id="rId9"/>
    <p:sldId id="276" r:id="rId10"/>
    <p:sldId id="274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CECE"/>
    <a:srgbClr val="1A0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5"/>
  </p:normalViewPr>
  <p:slideViewPr>
    <p:cSldViewPr snapToGrid="0" snapToObjects="1">
      <p:cViewPr varScale="1">
        <p:scale>
          <a:sx n="105" d="100"/>
          <a:sy n="105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BDB6C0-5085-4746-B5B7-1CB0984E917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A4AF19-14C0-4E74-AEB3-A6095D42A01C}">
      <dgm:prSet custT="1"/>
      <dgm:spPr/>
      <dgm:t>
        <a:bodyPr/>
        <a:lstStyle/>
        <a:p>
          <a:r>
            <a:rPr lang="zh-CN" sz="4400" b="1" dirty="0">
              <a:latin typeface="+mn-lt"/>
              <a:ea typeface="Kaiti TC" panose="02010600040101010101" pitchFamily="2" charset="-120"/>
            </a:rPr>
            <a:t>一。不忠背弃者 </a:t>
          </a:r>
          <a:r>
            <a:rPr lang="en-US" sz="4400" b="1" dirty="0">
              <a:latin typeface="+mn-lt"/>
              <a:ea typeface="Kaiti TC" panose="02010600040101010101" pitchFamily="2" charset="-120"/>
            </a:rPr>
            <a:t>Defection (v 60-66, 70-71)</a:t>
          </a:r>
          <a:r>
            <a:rPr lang="en-US" sz="4000" b="1" dirty="0">
              <a:latin typeface="+mn-lt"/>
              <a:ea typeface="Kaiti TC" panose="02010600040101010101" pitchFamily="2" charset="-120"/>
            </a:rPr>
            <a:t> </a:t>
          </a:r>
          <a:endParaRPr lang="en-US" sz="4000" dirty="0">
            <a:latin typeface="+mn-lt"/>
            <a:ea typeface="Kaiti TC" panose="02010600040101010101" pitchFamily="2" charset="-120"/>
          </a:endParaRPr>
        </a:p>
      </dgm:t>
    </dgm:pt>
    <dgm:pt modelId="{B124DFC5-3C74-441A-8CFB-366798523051}" type="parTrans" cxnId="{79FF1A0C-0E89-4DEE-A448-61BCD4BB115A}">
      <dgm:prSet/>
      <dgm:spPr/>
      <dgm:t>
        <a:bodyPr/>
        <a:lstStyle/>
        <a:p>
          <a:endParaRPr lang="en-US"/>
        </a:p>
      </dgm:t>
    </dgm:pt>
    <dgm:pt modelId="{577C113A-159F-42BD-864F-F3CA96C043B6}" type="sibTrans" cxnId="{79FF1A0C-0E89-4DEE-A448-61BCD4BB115A}">
      <dgm:prSet/>
      <dgm:spPr/>
      <dgm:t>
        <a:bodyPr/>
        <a:lstStyle/>
        <a:p>
          <a:endParaRPr lang="en-US"/>
        </a:p>
      </dgm:t>
    </dgm:pt>
    <dgm:pt modelId="{84B60404-A66E-4298-9947-77EDC5909B07}">
      <dgm:prSet custT="1"/>
      <dgm:spPr/>
      <dgm:t>
        <a:bodyPr/>
        <a:lstStyle/>
        <a:p>
          <a:pPr>
            <a:buFont typeface="+mj-lt"/>
            <a:buAutoNum type="romanUcPeriod"/>
          </a:pPr>
          <a:r>
            <a:rPr lang="en-US" altLang="zh-CN" sz="4400" b="1" dirty="0">
              <a:latin typeface="+mn-lt"/>
              <a:ea typeface="Kaiti TC" panose="02010600040101010101" pitchFamily="2" charset="-120"/>
            </a:rPr>
            <a:t> </a:t>
          </a:r>
          <a:r>
            <a:rPr lang="zh-CN" sz="4400" b="1" dirty="0">
              <a:latin typeface="+mn-lt"/>
              <a:ea typeface="Kaiti TC" panose="02010600040101010101" pitchFamily="2" charset="-120"/>
            </a:rPr>
            <a:t>逃兵、半途而退者 </a:t>
          </a:r>
          <a:r>
            <a:rPr lang="en-US" sz="4400" b="1" dirty="0">
              <a:latin typeface="+mn-lt"/>
              <a:ea typeface="Kaiti TC" panose="02010600040101010101" pitchFamily="2" charset="-120"/>
            </a:rPr>
            <a:t>Deserters </a:t>
          </a:r>
          <a:endParaRPr lang="en-US" sz="4400" dirty="0">
            <a:latin typeface="+mn-lt"/>
            <a:ea typeface="Kaiti TC" panose="02010600040101010101" pitchFamily="2" charset="-120"/>
          </a:endParaRPr>
        </a:p>
      </dgm:t>
    </dgm:pt>
    <dgm:pt modelId="{465C4215-09EE-4AF1-9C30-C8B935816CED}" type="parTrans" cxnId="{6FACBAA9-FD51-4008-88A3-CD644C8D26E7}">
      <dgm:prSet/>
      <dgm:spPr/>
      <dgm:t>
        <a:bodyPr/>
        <a:lstStyle/>
        <a:p>
          <a:endParaRPr lang="en-US"/>
        </a:p>
      </dgm:t>
    </dgm:pt>
    <dgm:pt modelId="{D80421EC-CC0C-416B-8C04-7E11E03DDFCC}" type="sibTrans" cxnId="{6FACBAA9-FD51-4008-88A3-CD644C8D26E7}">
      <dgm:prSet/>
      <dgm:spPr/>
      <dgm:t>
        <a:bodyPr/>
        <a:lstStyle/>
        <a:p>
          <a:endParaRPr lang="en-US"/>
        </a:p>
      </dgm:t>
    </dgm:pt>
    <dgm:pt modelId="{1E367CAE-A9BA-4890-A632-533747CF7299}">
      <dgm:prSet custT="1"/>
      <dgm:spPr/>
      <dgm:t>
        <a:bodyPr/>
        <a:lstStyle/>
        <a:p>
          <a:pPr>
            <a:buFont typeface="+mj-lt"/>
            <a:buAutoNum type="romanUcPeriod"/>
          </a:pPr>
          <a:r>
            <a:rPr lang="en-US" altLang="zh-CN" sz="4400" b="1" dirty="0">
              <a:latin typeface="+mn-lt"/>
              <a:ea typeface="Kaiti TC" panose="02010600040101010101" pitchFamily="2" charset="-120"/>
            </a:rPr>
            <a:t> </a:t>
          </a:r>
          <a:r>
            <a:rPr lang="zh-CN" sz="4400" b="1" dirty="0">
              <a:latin typeface="+mn-lt"/>
              <a:ea typeface="Kaiti TC" panose="02010600040101010101" pitchFamily="2" charset="-120"/>
            </a:rPr>
            <a:t>骗子、鱼目混珠者 </a:t>
          </a:r>
          <a:r>
            <a:rPr lang="en-US" sz="4400" b="1" dirty="0">
              <a:latin typeface="+mn-lt"/>
              <a:ea typeface="Kaiti TC" panose="02010600040101010101" pitchFamily="2" charset="-120"/>
            </a:rPr>
            <a:t>Deceiver </a:t>
          </a:r>
          <a:endParaRPr lang="en-US" sz="4400" dirty="0">
            <a:latin typeface="+mn-lt"/>
            <a:ea typeface="Kaiti TC" panose="02010600040101010101" pitchFamily="2" charset="-120"/>
          </a:endParaRPr>
        </a:p>
      </dgm:t>
    </dgm:pt>
    <dgm:pt modelId="{E7034D26-A326-43F7-8633-8F5F08B519FD}" type="parTrans" cxnId="{A613DCE8-0333-4B32-9F75-7B46CC02FB87}">
      <dgm:prSet/>
      <dgm:spPr/>
      <dgm:t>
        <a:bodyPr/>
        <a:lstStyle/>
        <a:p>
          <a:endParaRPr lang="en-US"/>
        </a:p>
      </dgm:t>
    </dgm:pt>
    <dgm:pt modelId="{3CF0244B-A63C-4237-9418-0B97D8420C41}" type="sibTrans" cxnId="{A613DCE8-0333-4B32-9F75-7B46CC02FB87}">
      <dgm:prSet/>
      <dgm:spPr/>
      <dgm:t>
        <a:bodyPr/>
        <a:lstStyle/>
        <a:p>
          <a:endParaRPr lang="en-US"/>
        </a:p>
      </dgm:t>
    </dgm:pt>
    <dgm:pt modelId="{05731C80-754F-47FE-B670-A58FDECE1DF9}">
      <dgm:prSet/>
      <dgm:spPr/>
      <dgm:t>
        <a:bodyPr/>
        <a:lstStyle/>
        <a:p>
          <a:r>
            <a:rPr lang="en-US" b="1" dirty="0" err="1">
              <a:latin typeface="+mn-lt"/>
              <a:ea typeface="Kaiti TC" panose="02010600040101010101" pitchFamily="2" charset="-120"/>
            </a:rPr>
            <a:t>二</a:t>
          </a:r>
          <a:r>
            <a:rPr lang="zh-CN" b="1" dirty="0">
              <a:latin typeface="+mn-lt"/>
              <a:ea typeface="Kaiti TC" panose="02010600040101010101" pitchFamily="2" charset="-120"/>
            </a:rPr>
            <a:t>。坚定跟随者 </a:t>
          </a:r>
          <a:r>
            <a:rPr lang="en-US" b="1" dirty="0">
              <a:latin typeface="+mn-lt"/>
              <a:ea typeface="Kaiti TC" panose="02010600040101010101" pitchFamily="2" charset="-120"/>
            </a:rPr>
            <a:t>Determination (v 67-69)</a:t>
          </a:r>
          <a:endParaRPr lang="en-US" dirty="0">
            <a:latin typeface="+mn-lt"/>
            <a:ea typeface="Kaiti TC" panose="02010600040101010101" pitchFamily="2" charset="-120"/>
          </a:endParaRPr>
        </a:p>
      </dgm:t>
    </dgm:pt>
    <dgm:pt modelId="{D10CAC1D-883E-4A64-B7AA-C2CA722AE635}" type="parTrans" cxnId="{FE5B872A-CF9B-4A80-8174-829A0906205E}">
      <dgm:prSet/>
      <dgm:spPr/>
      <dgm:t>
        <a:bodyPr/>
        <a:lstStyle/>
        <a:p>
          <a:endParaRPr lang="en-US"/>
        </a:p>
      </dgm:t>
    </dgm:pt>
    <dgm:pt modelId="{AF278DD8-2CF3-4029-B8B5-D87792E45BA5}" type="sibTrans" cxnId="{FE5B872A-CF9B-4A80-8174-829A0906205E}">
      <dgm:prSet/>
      <dgm:spPr/>
      <dgm:t>
        <a:bodyPr/>
        <a:lstStyle/>
        <a:p>
          <a:endParaRPr lang="en-US"/>
        </a:p>
      </dgm:t>
    </dgm:pt>
    <dgm:pt modelId="{1031918A-A8A9-DF4D-B475-AC7F7B405B7F}" type="pres">
      <dgm:prSet presAssocID="{8BBDB6C0-5085-4746-B5B7-1CB0984E9171}" presName="linear" presStyleCnt="0">
        <dgm:presLayoutVars>
          <dgm:animLvl val="lvl"/>
          <dgm:resizeHandles val="exact"/>
        </dgm:presLayoutVars>
      </dgm:prSet>
      <dgm:spPr/>
    </dgm:pt>
    <dgm:pt modelId="{9FA9B0E3-F23C-7745-8106-066A38F505A9}" type="pres">
      <dgm:prSet presAssocID="{8AA4AF19-14C0-4E74-AEB3-A6095D42A01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FB5A1D7-1D20-7E41-ACA6-5F45F51638F9}" type="pres">
      <dgm:prSet presAssocID="{8AA4AF19-14C0-4E74-AEB3-A6095D42A01C}" presName="childText" presStyleLbl="revTx" presStyleIdx="0" presStyleCnt="1">
        <dgm:presLayoutVars>
          <dgm:bulletEnabled val="1"/>
        </dgm:presLayoutVars>
      </dgm:prSet>
      <dgm:spPr/>
    </dgm:pt>
    <dgm:pt modelId="{FEE45CA0-CA58-6D47-AC0B-AD04C87A0C40}" type="pres">
      <dgm:prSet presAssocID="{05731C80-754F-47FE-B670-A58FDECE1DF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9FF1A0C-0E89-4DEE-A448-61BCD4BB115A}" srcId="{8BBDB6C0-5085-4746-B5B7-1CB0984E9171}" destId="{8AA4AF19-14C0-4E74-AEB3-A6095D42A01C}" srcOrd="0" destOrd="0" parTransId="{B124DFC5-3C74-441A-8CFB-366798523051}" sibTransId="{577C113A-159F-42BD-864F-F3CA96C043B6}"/>
    <dgm:cxn modelId="{FE5B872A-CF9B-4A80-8174-829A0906205E}" srcId="{8BBDB6C0-5085-4746-B5B7-1CB0984E9171}" destId="{05731C80-754F-47FE-B670-A58FDECE1DF9}" srcOrd="1" destOrd="0" parTransId="{D10CAC1D-883E-4A64-B7AA-C2CA722AE635}" sibTransId="{AF278DD8-2CF3-4029-B8B5-D87792E45BA5}"/>
    <dgm:cxn modelId="{984B643E-341A-1E4E-BAF8-20C686D047E5}" type="presOf" srcId="{8AA4AF19-14C0-4E74-AEB3-A6095D42A01C}" destId="{9FA9B0E3-F23C-7745-8106-066A38F505A9}" srcOrd="0" destOrd="0" presId="urn:microsoft.com/office/officeart/2005/8/layout/vList2"/>
    <dgm:cxn modelId="{3733EC48-470B-7944-B46F-93043B46D44D}" type="presOf" srcId="{05731C80-754F-47FE-B670-A58FDECE1DF9}" destId="{FEE45CA0-CA58-6D47-AC0B-AD04C87A0C40}" srcOrd="0" destOrd="0" presId="urn:microsoft.com/office/officeart/2005/8/layout/vList2"/>
    <dgm:cxn modelId="{78E2FD48-0DBE-3948-94F4-87D67486C1F0}" type="presOf" srcId="{1E367CAE-A9BA-4890-A632-533747CF7299}" destId="{5FB5A1D7-1D20-7E41-ACA6-5F45F51638F9}" srcOrd="0" destOrd="1" presId="urn:microsoft.com/office/officeart/2005/8/layout/vList2"/>
    <dgm:cxn modelId="{6FACBAA9-FD51-4008-88A3-CD644C8D26E7}" srcId="{8AA4AF19-14C0-4E74-AEB3-A6095D42A01C}" destId="{84B60404-A66E-4298-9947-77EDC5909B07}" srcOrd="0" destOrd="0" parTransId="{465C4215-09EE-4AF1-9C30-C8B935816CED}" sibTransId="{D80421EC-CC0C-416B-8C04-7E11E03DDFCC}"/>
    <dgm:cxn modelId="{9E253EBE-CF61-0748-9655-DB96671E91FD}" type="presOf" srcId="{84B60404-A66E-4298-9947-77EDC5909B07}" destId="{5FB5A1D7-1D20-7E41-ACA6-5F45F51638F9}" srcOrd="0" destOrd="0" presId="urn:microsoft.com/office/officeart/2005/8/layout/vList2"/>
    <dgm:cxn modelId="{2AD31ECB-77FE-D348-9522-5E6EC5FD2D17}" type="presOf" srcId="{8BBDB6C0-5085-4746-B5B7-1CB0984E9171}" destId="{1031918A-A8A9-DF4D-B475-AC7F7B405B7F}" srcOrd="0" destOrd="0" presId="urn:microsoft.com/office/officeart/2005/8/layout/vList2"/>
    <dgm:cxn modelId="{A613DCE8-0333-4B32-9F75-7B46CC02FB87}" srcId="{8AA4AF19-14C0-4E74-AEB3-A6095D42A01C}" destId="{1E367CAE-A9BA-4890-A632-533747CF7299}" srcOrd="1" destOrd="0" parTransId="{E7034D26-A326-43F7-8633-8F5F08B519FD}" sibTransId="{3CF0244B-A63C-4237-9418-0B97D8420C41}"/>
    <dgm:cxn modelId="{60BA85C3-BD39-1E45-8397-4F0ACFA0BA01}" type="presParOf" srcId="{1031918A-A8A9-DF4D-B475-AC7F7B405B7F}" destId="{9FA9B0E3-F23C-7745-8106-066A38F505A9}" srcOrd="0" destOrd="0" presId="urn:microsoft.com/office/officeart/2005/8/layout/vList2"/>
    <dgm:cxn modelId="{809A326C-BE81-CB49-A65D-6BE79CFD28B1}" type="presParOf" srcId="{1031918A-A8A9-DF4D-B475-AC7F7B405B7F}" destId="{5FB5A1D7-1D20-7E41-ACA6-5F45F51638F9}" srcOrd="1" destOrd="0" presId="urn:microsoft.com/office/officeart/2005/8/layout/vList2"/>
    <dgm:cxn modelId="{D5B3BA38-5ED3-F64E-8042-FA6C1B27556F}" type="presParOf" srcId="{1031918A-A8A9-DF4D-B475-AC7F7B405B7F}" destId="{FEE45CA0-CA58-6D47-AC0B-AD04C87A0C4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BDB6C0-5085-4746-B5B7-1CB0984E917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A4AF19-14C0-4E74-AEB3-A6095D42A01C}">
      <dgm:prSet custT="1"/>
      <dgm:spPr/>
      <dgm:t>
        <a:bodyPr/>
        <a:lstStyle/>
        <a:p>
          <a:pPr algn="ctr"/>
          <a:r>
            <a:rPr lang="zh-CN" sz="4400" b="1" dirty="0">
              <a:latin typeface="+mn-lt"/>
              <a:ea typeface="Kaiti TC" panose="02010600040101010101" pitchFamily="2" charset="-120"/>
            </a:rPr>
            <a:t>一。不忠背弃者 </a:t>
          </a:r>
          <a:r>
            <a:rPr lang="en-US" sz="4400" b="1" dirty="0">
              <a:latin typeface="+mn-lt"/>
              <a:ea typeface="Kaiti TC" panose="02010600040101010101" pitchFamily="2" charset="-120"/>
            </a:rPr>
            <a:t>Defection (v 60-66, 70-71)</a:t>
          </a:r>
          <a:r>
            <a:rPr lang="en-US" sz="4000" b="1" dirty="0">
              <a:latin typeface="+mn-lt"/>
              <a:ea typeface="Kaiti TC" panose="02010600040101010101" pitchFamily="2" charset="-120"/>
            </a:rPr>
            <a:t> </a:t>
          </a:r>
          <a:endParaRPr lang="en-US" sz="4000" dirty="0">
            <a:latin typeface="+mn-lt"/>
            <a:ea typeface="Kaiti TC" panose="02010600040101010101" pitchFamily="2" charset="-120"/>
          </a:endParaRPr>
        </a:p>
      </dgm:t>
    </dgm:pt>
    <dgm:pt modelId="{B124DFC5-3C74-441A-8CFB-366798523051}" type="parTrans" cxnId="{79FF1A0C-0E89-4DEE-A448-61BCD4BB115A}">
      <dgm:prSet/>
      <dgm:spPr/>
      <dgm:t>
        <a:bodyPr/>
        <a:lstStyle/>
        <a:p>
          <a:endParaRPr lang="en-US"/>
        </a:p>
      </dgm:t>
    </dgm:pt>
    <dgm:pt modelId="{577C113A-159F-42BD-864F-F3CA96C043B6}" type="sibTrans" cxnId="{79FF1A0C-0E89-4DEE-A448-61BCD4BB115A}">
      <dgm:prSet/>
      <dgm:spPr/>
      <dgm:t>
        <a:bodyPr/>
        <a:lstStyle/>
        <a:p>
          <a:endParaRPr lang="en-US"/>
        </a:p>
      </dgm:t>
    </dgm:pt>
    <dgm:pt modelId="{84B60404-A66E-4298-9947-77EDC5909B07}">
      <dgm:prSet custT="1"/>
      <dgm:spPr/>
      <dgm:t>
        <a:bodyPr/>
        <a:lstStyle/>
        <a:p>
          <a:pPr>
            <a:buFont typeface="+mj-lt"/>
            <a:buAutoNum type="romanUcPeriod"/>
          </a:pPr>
          <a:r>
            <a:rPr lang="en-US" altLang="zh-CN" sz="4400" b="1" dirty="0">
              <a:latin typeface="+mn-lt"/>
              <a:ea typeface="Kaiti TC" panose="02010600040101010101" pitchFamily="2" charset="-120"/>
            </a:rPr>
            <a:t> </a:t>
          </a:r>
          <a:r>
            <a:rPr lang="zh-CN" sz="4000" b="1" dirty="0">
              <a:latin typeface="+mn-lt"/>
              <a:ea typeface="Kaiti TC" panose="02010600040101010101" pitchFamily="2" charset="-120"/>
            </a:rPr>
            <a:t>逃兵、半途而退者 </a:t>
          </a:r>
          <a:r>
            <a:rPr lang="en-US" sz="4000" b="1" dirty="0">
              <a:latin typeface="+mn-lt"/>
              <a:ea typeface="Kaiti TC" panose="02010600040101010101" pitchFamily="2" charset="-120"/>
            </a:rPr>
            <a:t>Deserters (v 60-66)</a:t>
          </a:r>
          <a:endParaRPr lang="en-US" sz="4000" dirty="0">
            <a:latin typeface="+mn-lt"/>
            <a:ea typeface="Kaiti TC" panose="02010600040101010101" pitchFamily="2" charset="-120"/>
          </a:endParaRPr>
        </a:p>
      </dgm:t>
    </dgm:pt>
    <dgm:pt modelId="{465C4215-09EE-4AF1-9C30-C8B935816CED}" type="parTrans" cxnId="{6FACBAA9-FD51-4008-88A3-CD644C8D26E7}">
      <dgm:prSet/>
      <dgm:spPr/>
      <dgm:t>
        <a:bodyPr/>
        <a:lstStyle/>
        <a:p>
          <a:endParaRPr lang="en-US"/>
        </a:p>
      </dgm:t>
    </dgm:pt>
    <dgm:pt modelId="{D80421EC-CC0C-416B-8C04-7E11E03DDFCC}" type="sibTrans" cxnId="{6FACBAA9-FD51-4008-88A3-CD644C8D26E7}">
      <dgm:prSet/>
      <dgm:spPr/>
      <dgm:t>
        <a:bodyPr/>
        <a:lstStyle/>
        <a:p>
          <a:endParaRPr lang="en-US"/>
        </a:p>
      </dgm:t>
    </dgm:pt>
    <dgm:pt modelId="{E07C4875-A2F0-AD4F-9ECE-8B419DAC188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zh-CN" altLang="en-US" sz="4000" b="1" dirty="0">
              <a:latin typeface="+mn-lt"/>
              <a:ea typeface="Kaiti TC" panose="02010600040101010101" pitchFamily="2" charset="-120"/>
            </a:rPr>
            <a:t>难以接受耶稣的话</a:t>
          </a:r>
          <a:r>
            <a:rPr lang="en-US" sz="4000" b="1" dirty="0">
              <a:latin typeface="+mn-lt"/>
              <a:ea typeface="Kaiti TC" panose="02010600040101010101" pitchFamily="2" charset="-120"/>
            </a:rPr>
            <a:t> (v 60)</a:t>
          </a:r>
          <a:endParaRPr lang="en-US" sz="4000" dirty="0">
            <a:latin typeface="+mn-lt"/>
            <a:ea typeface="Kaiti TC" panose="02010600040101010101" pitchFamily="2" charset="-120"/>
          </a:endParaRPr>
        </a:p>
      </dgm:t>
    </dgm:pt>
    <dgm:pt modelId="{FA6C47B5-1A1D-9A4D-AD5F-7E7FD4E39FFB}" type="parTrans" cxnId="{D4E7A374-21A9-904D-82AD-CCE4F82BDBC5}">
      <dgm:prSet/>
      <dgm:spPr/>
      <dgm:t>
        <a:bodyPr/>
        <a:lstStyle/>
        <a:p>
          <a:endParaRPr lang="en-US"/>
        </a:p>
      </dgm:t>
    </dgm:pt>
    <dgm:pt modelId="{58BE85B9-8B5B-084E-B5E0-32D12A68F436}" type="sibTrans" cxnId="{D4E7A374-21A9-904D-82AD-CCE4F82BDBC5}">
      <dgm:prSet/>
      <dgm:spPr/>
      <dgm:t>
        <a:bodyPr/>
        <a:lstStyle/>
        <a:p>
          <a:endParaRPr lang="en-US"/>
        </a:p>
      </dgm:t>
    </dgm:pt>
    <dgm:pt modelId="{393F397C-C72E-A340-AC8B-F9685E195A0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zh-CN" altLang="en-US" sz="4000" b="1" dirty="0">
              <a:latin typeface="+mn-lt"/>
              <a:ea typeface="Kaiti TC" panose="02010600040101010101" pitchFamily="2" charset="-120"/>
            </a:rPr>
            <a:t>退去不再和祂同行</a:t>
          </a:r>
          <a:r>
            <a:rPr lang="en-US" altLang="zh-CN" sz="4000" b="1" dirty="0">
              <a:latin typeface="+mn-lt"/>
              <a:ea typeface="Kaiti TC" panose="02010600040101010101" pitchFamily="2" charset="-120"/>
            </a:rPr>
            <a:t> (v 66)</a:t>
          </a:r>
          <a:endParaRPr lang="en-US" sz="4000" b="1" dirty="0">
            <a:latin typeface="+mn-lt"/>
            <a:ea typeface="Kaiti TC" panose="02010600040101010101" pitchFamily="2" charset="-120"/>
          </a:endParaRPr>
        </a:p>
      </dgm:t>
    </dgm:pt>
    <dgm:pt modelId="{01C55C54-F09A-D241-94F6-1AC322440EF9}" type="parTrans" cxnId="{9529C38E-C00F-774E-A157-64299EBEC0CD}">
      <dgm:prSet/>
      <dgm:spPr/>
      <dgm:t>
        <a:bodyPr/>
        <a:lstStyle/>
        <a:p>
          <a:endParaRPr lang="en-US"/>
        </a:p>
      </dgm:t>
    </dgm:pt>
    <dgm:pt modelId="{6FCED17C-A25E-8247-8BBE-3AD752C1E625}" type="sibTrans" cxnId="{9529C38E-C00F-774E-A157-64299EBEC0CD}">
      <dgm:prSet/>
      <dgm:spPr/>
      <dgm:t>
        <a:bodyPr/>
        <a:lstStyle/>
        <a:p>
          <a:endParaRPr lang="en-US"/>
        </a:p>
      </dgm:t>
    </dgm:pt>
    <dgm:pt modelId="{F950D74C-93AC-0C45-8B07-199837A5AAE0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4000" b="1" dirty="0">
              <a:latin typeface="+mn-lt"/>
              <a:ea typeface="Kaiti TC" panose="02010600040101010101" pitchFamily="2" charset="-120"/>
            </a:rPr>
            <a:t>“hard”:  not hard to understand, but unacceptable, harsh or offensive</a:t>
          </a:r>
        </a:p>
      </dgm:t>
    </dgm:pt>
    <dgm:pt modelId="{B65CEB6B-BB6B-644B-8184-F50A106C2727}" type="parTrans" cxnId="{C33FB405-B483-A44D-9D3E-49C5C823D321}">
      <dgm:prSet/>
      <dgm:spPr/>
      <dgm:t>
        <a:bodyPr/>
        <a:lstStyle/>
        <a:p>
          <a:endParaRPr lang="en-US"/>
        </a:p>
      </dgm:t>
    </dgm:pt>
    <dgm:pt modelId="{FAE5C099-6B6C-7448-8870-5E3AD7019CD4}" type="sibTrans" cxnId="{C33FB405-B483-A44D-9D3E-49C5C823D321}">
      <dgm:prSet/>
      <dgm:spPr/>
      <dgm:t>
        <a:bodyPr/>
        <a:lstStyle/>
        <a:p>
          <a:endParaRPr lang="en-US"/>
        </a:p>
      </dgm:t>
    </dgm:pt>
    <dgm:pt modelId="{FA75F325-284E-5D4C-9268-B06B4AFD966A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endParaRPr lang="en-US" sz="4000" b="1" dirty="0">
            <a:latin typeface="+mn-lt"/>
            <a:ea typeface="Kaiti TC" panose="02010600040101010101" pitchFamily="2" charset="-120"/>
          </a:endParaRPr>
        </a:p>
      </dgm:t>
    </dgm:pt>
    <dgm:pt modelId="{3FF75578-8DC2-B043-BB19-3B854C8A7AE2}" type="parTrans" cxnId="{CF3F90FF-363C-0444-9572-C7EFB04B0EE7}">
      <dgm:prSet/>
      <dgm:spPr/>
      <dgm:t>
        <a:bodyPr/>
        <a:lstStyle/>
        <a:p>
          <a:endParaRPr lang="en-US"/>
        </a:p>
      </dgm:t>
    </dgm:pt>
    <dgm:pt modelId="{5A69A7C5-8B54-5E4A-A690-A848C7E1CC37}" type="sibTrans" cxnId="{CF3F90FF-363C-0444-9572-C7EFB04B0EE7}">
      <dgm:prSet/>
      <dgm:spPr/>
      <dgm:t>
        <a:bodyPr/>
        <a:lstStyle/>
        <a:p>
          <a:endParaRPr lang="en-US"/>
        </a:p>
      </dgm:t>
    </dgm:pt>
    <dgm:pt modelId="{1031918A-A8A9-DF4D-B475-AC7F7B405B7F}" type="pres">
      <dgm:prSet presAssocID="{8BBDB6C0-5085-4746-B5B7-1CB0984E9171}" presName="linear" presStyleCnt="0">
        <dgm:presLayoutVars>
          <dgm:animLvl val="lvl"/>
          <dgm:resizeHandles val="exact"/>
        </dgm:presLayoutVars>
      </dgm:prSet>
      <dgm:spPr/>
    </dgm:pt>
    <dgm:pt modelId="{9FA9B0E3-F23C-7745-8106-066A38F505A9}" type="pres">
      <dgm:prSet presAssocID="{8AA4AF19-14C0-4E74-AEB3-A6095D42A01C}" presName="parentText" presStyleLbl="node1" presStyleIdx="0" presStyleCnt="1" custLinFactNeighborY="-6861">
        <dgm:presLayoutVars>
          <dgm:chMax val="0"/>
          <dgm:bulletEnabled val="1"/>
        </dgm:presLayoutVars>
      </dgm:prSet>
      <dgm:spPr/>
    </dgm:pt>
    <dgm:pt modelId="{5FB5A1D7-1D20-7E41-ACA6-5F45F51638F9}" type="pres">
      <dgm:prSet presAssocID="{8AA4AF19-14C0-4E74-AEB3-A6095D42A01C}" presName="childText" presStyleLbl="revTx" presStyleIdx="0" presStyleCnt="1" custLinFactNeighborY="20084">
        <dgm:presLayoutVars>
          <dgm:bulletEnabled val="1"/>
        </dgm:presLayoutVars>
      </dgm:prSet>
      <dgm:spPr/>
    </dgm:pt>
  </dgm:ptLst>
  <dgm:cxnLst>
    <dgm:cxn modelId="{C33FB405-B483-A44D-9D3E-49C5C823D321}" srcId="{8AA4AF19-14C0-4E74-AEB3-A6095D42A01C}" destId="{F950D74C-93AC-0C45-8B07-199837A5AAE0}" srcOrd="3" destOrd="0" parTransId="{B65CEB6B-BB6B-644B-8184-F50A106C2727}" sibTransId="{FAE5C099-6B6C-7448-8870-5E3AD7019CD4}"/>
    <dgm:cxn modelId="{79FF1A0C-0E89-4DEE-A448-61BCD4BB115A}" srcId="{8BBDB6C0-5085-4746-B5B7-1CB0984E9171}" destId="{8AA4AF19-14C0-4E74-AEB3-A6095D42A01C}" srcOrd="0" destOrd="0" parTransId="{B124DFC5-3C74-441A-8CFB-366798523051}" sibTransId="{577C113A-159F-42BD-864F-F3CA96C043B6}"/>
    <dgm:cxn modelId="{984B643E-341A-1E4E-BAF8-20C686D047E5}" type="presOf" srcId="{8AA4AF19-14C0-4E74-AEB3-A6095D42A01C}" destId="{9FA9B0E3-F23C-7745-8106-066A38F505A9}" srcOrd="0" destOrd="0" presId="urn:microsoft.com/office/officeart/2005/8/layout/vList2"/>
    <dgm:cxn modelId="{E9931E51-8DA2-A94B-9B51-E710CBE91A8B}" type="presOf" srcId="{FA75F325-284E-5D4C-9268-B06B4AFD966A}" destId="{5FB5A1D7-1D20-7E41-ACA6-5F45F51638F9}" srcOrd="0" destOrd="4" presId="urn:microsoft.com/office/officeart/2005/8/layout/vList2"/>
    <dgm:cxn modelId="{D4E7A374-21A9-904D-82AD-CCE4F82BDBC5}" srcId="{8AA4AF19-14C0-4E74-AEB3-A6095D42A01C}" destId="{E07C4875-A2F0-AD4F-9ECE-8B419DAC1886}" srcOrd="1" destOrd="0" parTransId="{FA6C47B5-1A1D-9A4D-AD5F-7E7FD4E39FFB}" sibTransId="{58BE85B9-8B5B-084E-B5E0-32D12A68F436}"/>
    <dgm:cxn modelId="{AF7E9777-624D-4042-AFD1-20650BD00A73}" type="presOf" srcId="{393F397C-C72E-A340-AC8B-F9685E195A0B}" destId="{5FB5A1D7-1D20-7E41-ACA6-5F45F51638F9}" srcOrd="0" destOrd="2" presId="urn:microsoft.com/office/officeart/2005/8/layout/vList2"/>
    <dgm:cxn modelId="{9529C38E-C00F-774E-A157-64299EBEC0CD}" srcId="{8AA4AF19-14C0-4E74-AEB3-A6095D42A01C}" destId="{393F397C-C72E-A340-AC8B-F9685E195A0B}" srcOrd="2" destOrd="0" parTransId="{01C55C54-F09A-D241-94F6-1AC322440EF9}" sibTransId="{6FCED17C-A25E-8247-8BBE-3AD752C1E625}"/>
    <dgm:cxn modelId="{058640A4-DDD6-154C-8276-340917C778FF}" type="presOf" srcId="{F950D74C-93AC-0C45-8B07-199837A5AAE0}" destId="{5FB5A1D7-1D20-7E41-ACA6-5F45F51638F9}" srcOrd="0" destOrd="3" presId="urn:microsoft.com/office/officeart/2005/8/layout/vList2"/>
    <dgm:cxn modelId="{6FACBAA9-FD51-4008-88A3-CD644C8D26E7}" srcId="{8AA4AF19-14C0-4E74-AEB3-A6095D42A01C}" destId="{84B60404-A66E-4298-9947-77EDC5909B07}" srcOrd="0" destOrd="0" parTransId="{465C4215-09EE-4AF1-9C30-C8B935816CED}" sibTransId="{D80421EC-CC0C-416B-8C04-7E11E03DDFCC}"/>
    <dgm:cxn modelId="{9E253EBE-CF61-0748-9655-DB96671E91FD}" type="presOf" srcId="{84B60404-A66E-4298-9947-77EDC5909B07}" destId="{5FB5A1D7-1D20-7E41-ACA6-5F45F51638F9}" srcOrd="0" destOrd="0" presId="urn:microsoft.com/office/officeart/2005/8/layout/vList2"/>
    <dgm:cxn modelId="{2AD31ECB-77FE-D348-9522-5E6EC5FD2D17}" type="presOf" srcId="{8BBDB6C0-5085-4746-B5B7-1CB0984E9171}" destId="{1031918A-A8A9-DF4D-B475-AC7F7B405B7F}" srcOrd="0" destOrd="0" presId="urn:microsoft.com/office/officeart/2005/8/layout/vList2"/>
    <dgm:cxn modelId="{306FE6CE-F78B-604B-810A-4D6F0C6A008A}" type="presOf" srcId="{E07C4875-A2F0-AD4F-9ECE-8B419DAC1886}" destId="{5FB5A1D7-1D20-7E41-ACA6-5F45F51638F9}" srcOrd="0" destOrd="1" presId="urn:microsoft.com/office/officeart/2005/8/layout/vList2"/>
    <dgm:cxn modelId="{CF3F90FF-363C-0444-9572-C7EFB04B0EE7}" srcId="{8AA4AF19-14C0-4E74-AEB3-A6095D42A01C}" destId="{FA75F325-284E-5D4C-9268-B06B4AFD966A}" srcOrd="4" destOrd="0" parTransId="{3FF75578-8DC2-B043-BB19-3B854C8A7AE2}" sibTransId="{5A69A7C5-8B54-5E4A-A690-A848C7E1CC37}"/>
    <dgm:cxn modelId="{60BA85C3-BD39-1E45-8397-4F0ACFA0BA01}" type="presParOf" srcId="{1031918A-A8A9-DF4D-B475-AC7F7B405B7F}" destId="{9FA9B0E3-F23C-7745-8106-066A38F505A9}" srcOrd="0" destOrd="0" presId="urn:microsoft.com/office/officeart/2005/8/layout/vList2"/>
    <dgm:cxn modelId="{809A326C-BE81-CB49-A65D-6BE79CFD28B1}" type="presParOf" srcId="{1031918A-A8A9-DF4D-B475-AC7F7B405B7F}" destId="{5FB5A1D7-1D20-7E41-ACA6-5F45F51638F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BDB6C0-5085-4746-B5B7-1CB0984E917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B60404-A66E-4298-9947-77EDC5909B07}">
      <dgm:prSet custT="1"/>
      <dgm:spPr/>
      <dgm:t>
        <a:bodyPr/>
        <a:lstStyle/>
        <a:p>
          <a:pPr>
            <a:buFont typeface="+mj-lt"/>
            <a:buNone/>
          </a:pPr>
          <a:endParaRPr lang="en-US" sz="4000" dirty="0">
            <a:latin typeface="+mn-lt"/>
            <a:ea typeface="Kaiti TC" panose="02010600040101010101" pitchFamily="2" charset="-120"/>
          </a:endParaRPr>
        </a:p>
      </dgm:t>
    </dgm:pt>
    <dgm:pt modelId="{465C4215-09EE-4AF1-9C30-C8B935816CED}" type="parTrans" cxnId="{6FACBAA9-FD51-4008-88A3-CD644C8D26E7}">
      <dgm:prSet/>
      <dgm:spPr/>
      <dgm:t>
        <a:bodyPr/>
        <a:lstStyle/>
        <a:p>
          <a:endParaRPr lang="en-US"/>
        </a:p>
      </dgm:t>
    </dgm:pt>
    <dgm:pt modelId="{D80421EC-CC0C-416B-8C04-7E11E03DDFCC}" type="sibTrans" cxnId="{6FACBAA9-FD51-4008-88A3-CD644C8D26E7}">
      <dgm:prSet/>
      <dgm:spPr/>
      <dgm:t>
        <a:bodyPr/>
        <a:lstStyle/>
        <a:p>
          <a:endParaRPr lang="en-US"/>
        </a:p>
      </dgm:t>
    </dgm:pt>
    <dgm:pt modelId="{FA75F325-284E-5D4C-9268-B06B4AFD966A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endParaRPr lang="en-US" sz="4000" b="1" dirty="0">
            <a:latin typeface="+mn-lt"/>
            <a:ea typeface="Kaiti TC" panose="02010600040101010101" pitchFamily="2" charset="-120"/>
          </a:endParaRPr>
        </a:p>
      </dgm:t>
    </dgm:pt>
    <dgm:pt modelId="{3FF75578-8DC2-B043-BB19-3B854C8A7AE2}" type="parTrans" cxnId="{CF3F90FF-363C-0444-9572-C7EFB04B0EE7}">
      <dgm:prSet/>
      <dgm:spPr/>
      <dgm:t>
        <a:bodyPr/>
        <a:lstStyle/>
        <a:p>
          <a:endParaRPr lang="en-US"/>
        </a:p>
      </dgm:t>
    </dgm:pt>
    <dgm:pt modelId="{5A69A7C5-8B54-5E4A-A690-A848C7E1CC37}" type="sibTrans" cxnId="{CF3F90FF-363C-0444-9572-C7EFB04B0EE7}">
      <dgm:prSet/>
      <dgm:spPr/>
      <dgm:t>
        <a:bodyPr/>
        <a:lstStyle/>
        <a:p>
          <a:endParaRPr lang="en-US"/>
        </a:p>
      </dgm:t>
    </dgm:pt>
    <dgm:pt modelId="{8AA4AF19-14C0-4E74-AEB3-A6095D42A01C}">
      <dgm:prSet custT="1"/>
      <dgm:spPr/>
      <dgm:t>
        <a:bodyPr/>
        <a:lstStyle/>
        <a:p>
          <a:pPr algn="ctr"/>
          <a:r>
            <a:rPr lang="en-US" sz="4400" b="1" dirty="0" err="1">
              <a:latin typeface="+mn-lt"/>
              <a:ea typeface="Kaiti TC" panose="02010600040101010101" pitchFamily="2" charset="-120"/>
            </a:rPr>
            <a:t>二</a:t>
          </a:r>
          <a:r>
            <a:rPr lang="zh-CN" sz="4400" b="1" dirty="0">
              <a:latin typeface="+mn-lt"/>
              <a:ea typeface="Kaiti TC" panose="02010600040101010101" pitchFamily="2" charset="-120"/>
            </a:rPr>
            <a:t>。坚定跟随者 </a:t>
          </a:r>
          <a:r>
            <a:rPr lang="en-US" sz="4400" b="1" dirty="0">
              <a:latin typeface="+mn-lt"/>
              <a:ea typeface="Kaiti TC" panose="02010600040101010101" pitchFamily="2" charset="-120"/>
            </a:rPr>
            <a:t>Determination (v 67-69)</a:t>
          </a:r>
          <a:endParaRPr lang="en-US" sz="4000" dirty="0">
            <a:latin typeface="+mn-lt"/>
            <a:ea typeface="Kaiti TC" panose="02010600040101010101" pitchFamily="2" charset="-120"/>
          </a:endParaRPr>
        </a:p>
      </dgm:t>
    </dgm:pt>
    <dgm:pt modelId="{577C113A-159F-42BD-864F-F3CA96C043B6}" type="sibTrans" cxnId="{79FF1A0C-0E89-4DEE-A448-61BCD4BB115A}">
      <dgm:prSet/>
      <dgm:spPr/>
      <dgm:t>
        <a:bodyPr/>
        <a:lstStyle/>
        <a:p>
          <a:endParaRPr lang="en-US"/>
        </a:p>
      </dgm:t>
    </dgm:pt>
    <dgm:pt modelId="{B124DFC5-3C74-441A-8CFB-366798523051}" type="parTrans" cxnId="{79FF1A0C-0E89-4DEE-A448-61BCD4BB115A}">
      <dgm:prSet/>
      <dgm:spPr/>
      <dgm:t>
        <a:bodyPr/>
        <a:lstStyle/>
        <a:p>
          <a:endParaRPr lang="en-US"/>
        </a:p>
      </dgm:t>
    </dgm:pt>
    <dgm:pt modelId="{1031918A-A8A9-DF4D-B475-AC7F7B405B7F}" type="pres">
      <dgm:prSet presAssocID="{8BBDB6C0-5085-4746-B5B7-1CB0984E9171}" presName="linear" presStyleCnt="0">
        <dgm:presLayoutVars>
          <dgm:animLvl val="lvl"/>
          <dgm:resizeHandles val="exact"/>
        </dgm:presLayoutVars>
      </dgm:prSet>
      <dgm:spPr/>
    </dgm:pt>
    <dgm:pt modelId="{9FA9B0E3-F23C-7745-8106-066A38F505A9}" type="pres">
      <dgm:prSet presAssocID="{8AA4AF19-14C0-4E74-AEB3-A6095D42A01C}" presName="parentText" presStyleLbl="node1" presStyleIdx="0" presStyleCnt="1" custLinFactY="-35861" custLinFactNeighborY="-100000">
        <dgm:presLayoutVars>
          <dgm:chMax val="0"/>
          <dgm:bulletEnabled val="1"/>
        </dgm:presLayoutVars>
      </dgm:prSet>
      <dgm:spPr/>
    </dgm:pt>
    <dgm:pt modelId="{5FB5A1D7-1D20-7E41-ACA6-5F45F51638F9}" type="pres">
      <dgm:prSet presAssocID="{8AA4AF19-14C0-4E74-AEB3-A6095D42A01C}" presName="childText" presStyleLbl="revTx" presStyleIdx="0" presStyleCnt="1" custLinFactNeighborY="20084">
        <dgm:presLayoutVars>
          <dgm:bulletEnabled val="1"/>
        </dgm:presLayoutVars>
      </dgm:prSet>
      <dgm:spPr/>
    </dgm:pt>
  </dgm:ptLst>
  <dgm:cxnLst>
    <dgm:cxn modelId="{79FF1A0C-0E89-4DEE-A448-61BCD4BB115A}" srcId="{8BBDB6C0-5085-4746-B5B7-1CB0984E9171}" destId="{8AA4AF19-14C0-4E74-AEB3-A6095D42A01C}" srcOrd="0" destOrd="0" parTransId="{B124DFC5-3C74-441A-8CFB-366798523051}" sibTransId="{577C113A-159F-42BD-864F-F3CA96C043B6}"/>
    <dgm:cxn modelId="{984B643E-341A-1E4E-BAF8-20C686D047E5}" type="presOf" srcId="{8AA4AF19-14C0-4E74-AEB3-A6095D42A01C}" destId="{9FA9B0E3-F23C-7745-8106-066A38F505A9}" srcOrd="0" destOrd="0" presId="urn:microsoft.com/office/officeart/2005/8/layout/vList2"/>
    <dgm:cxn modelId="{E9931E51-8DA2-A94B-9B51-E710CBE91A8B}" type="presOf" srcId="{FA75F325-284E-5D4C-9268-B06B4AFD966A}" destId="{5FB5A1D7-1D20-7E41-ACA6-5F45F51638F9}" srcOrd="0" destOrd="1" presId="urn:microsoft.com/office/officeart/2005/8/layout/vList2"/>
    <dgm:cxn modelId="{6FACBAA9-FD51-4008-88A3-CD644C8D26E7}" srcId="{8AA4AF19-14C0-4E74-AEB3-A6095D42A01C}" destId="{84B60404-A66E-4298-9947-77EDC5909B07}" srcOrd="0" destOrd="0" parTransId="{465C4215-09EE-4AF1-9C30-C8B935816CED}" sibTransId="{D80421EC-CC0C-416B-8C04-7E11E03DDFCC}"/>
    <dgm:cxn modelId="{9E253EBE-CF61-0748-9655-DB96671E91FD}" type="presOf" srcId="{84B60404-A66E-4298-9947-77EDC5909B07}" destId="{5FB5A1D7-1D20-7E41-ACA6-5F45F51638F9}" srcOrd="0" destOrd="0" presId="urn:microsoft.com/office/officeart/2005/8/layout/vList2"/>
    <dgm:cxn modelId="{2AD31ECB-77FE-D348-9522-5E6EC5FD2D17}" type="presOf" srcId="{8BBDB6C0-5085-4746-B5B7-1CB0984E9171}" destId="{1031918A-A8A9-DF4D-B475-AC7F7B405B7F}" srcOrd="0" destOrd="0" presId="urn:microsoft.com/office/officeart/2005/8/layout/vList2"/>
    <dgm:cxn modelId="{CF3F90FF-363C-0444-9572-C7EFB04B0EE7}" srcId="{8AA4AF19-14C0-4E74-AEB3-A6095D42A01C}" destId="{FA75F325-284E-5D4C-9268-B06B4AFD966A}" srcOrd="1" destOrd="0" parTransId="{3FF75578-8DC2-B043-BB19-3B854C8A7AE2}" sibTransId="{5A69A7C5-8B54-5E4A-A690-A848C7E1CC37}"/>
    <dgm:cxn modelId="{60BA85C3-BD39-1E45-8397-4F0ACFA0BA01}" type="presParOf" srcId="{1031918A-A8A9-DF4D-B475-AC7F7B405B7F}" destId="{9FA9B0E3-F23C-7745-8106-066A38F505A9}" srcOrd="0" destOrd="0" presId="urn:microsoft.com/office/officeart/2005/8/layout/vList2"/>
    <dgm:cxn modelId="{809A326C-BE81-CB49-A65D-6BE79CFD28B1}" type="presParOf" srcId="{1031918A-A8A9-DF4D-B475-AC7F7B405B7F}" destId="{5FB5A1D7-1D20-7E41-ACA6-5F45F51638F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BDB6C0-5085-4746-B5B7-1CB0984E917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B60404-A66E-4298-9947-77EDC5909B07}">
      <dgm:prSet custT="1"/>
      <dgm:spPr/>
      <dgm:t>
        <a:bodyPr/>
        <a:lstStyle/>
        <a:p>
          <a:pPr>
            <a:buFont typeface="+mj-lt"/>
            <a:buNone/>
          </a:pPr>
          <a:endParaRPr lang="en-US" sz="4000" dirty="0">
            <a:latin typeface="+mn-lt"/>
            <a:ea typeface="Kaiti TC" panose="02010600040101010101" pitchFamily="2" charset="-120"/>
          </a:endParaRPr>
        </a:p>
      </dgm:t>
    </dgm:pt>
    <dgm:pt modelId="{465C4215-09EE-4AF1-9C30-C8B935816CED}" type="parTrans" cxnId="{6FACBAA9-FD51-4008-88A3-CD644C8D26E7}">
      <dgm:prSet/>
      <dgm:spPr/>
      <dgm:t>
        <a:bodyPr/>
        <a:lstStyle/>
        <a:p>
          <a:endParaRPr lang="en-US"/>
        </a:p>
      </dgm:t>
    </dgm:pt>
    <dgm:pt modelId="{D80421EC-CC0C-416B-8C04-7E11E03DDFCC}" type="sibTrans" cxnId="{6FACBAA9-FD51-4008-88A3-CD644C8D26E7}">
      <dgm:prSet/>
      <dgm:spPr/>
      <dgm:t>
        <a:bodyPr/>
        <a:lstStyle/>
        <a:p>
          <a:endParaRPr lang="en-US"/>
        </a:p>
      </dgm:t>
    </dgm:pt>
    <dgm:pt modelId="{FA75F325-284E-5D4C-9268-B06B4AFD966A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endParaRPr lang="en-US" sz="4000" b="1" dirty="0">
            <a:latin typeface="+mn-lt"/>
            <a:ea typeface="Kaiti TC" panose="02010600040101010101" pitchFamily="2" charset="-120"/>
          </a:endParaRPr>
        </a:p>
      </dgm:t>
    </dgm:pt>
    <dgm:pt modelId="{3FF75578-8DC2-B043-BB19-3B854C8A7AE2}" type="parTrans" cxnId="{CF3F90FF-363C-0444-9572-C7EFB04B0EE7}">
      <dgm:prSet/>
      <dgm:spPr/>
      <dgm:t>
        <a:bodyPr/>
        <a:lstStyle/>
        <a:p>
          <a:endParaRPr lang="en-US"/>
        </a:p>
      </dgm:t>
    </dgm:pt>
    <dgm:pt modelId="{5A69A7C5-8B54-5E4A-A690-A848C7E1CC37}" type="sibTrans" cxnId="{CF3F90FF-363C-0444-9572-C7EFB04B0EE7}">
      <dgm:prSet/>
      <dgm:spPr/>
      <dgm:t>
        <a:bodyPr/>
        <a:lstStyle/>
        <a:p>
          <a:endParaRPr lang="en-US"/>
        </a:p>
      </dgm:t>
    </dgm:pt>
    <dgm:pt modelId="{8AA4AF19-14C0-4E74-AEB3-A6095D42A01C}">
      <dgm:prSet custT="1"/>
      <dgm:spPr/>
      <dgm:t>
        <a:bodyPr/>
        <a:lstStyle/>
        <a:p>
          <a:pPr algn="ctr"/>
          <a:r>
            <a:rPr lang="en-US" sz="4400" b="1" dirty="0"/>
            <a:t>Do you know the story behind the song</a:t>
          </a:r>
          <a:br>
            <a:rPr lang="en-US" sz="4400" b="1" dirty="0"/>
          </a:br>
          <a:r>
            <a:rPr lang="en-US" sz="4400" b="1" dirty="0"/>
            <a:t> “I have decided to follow Jesus”?</a:t>
          </a:r>
          <a:endParaRPr lang="en-US" sz="4000" dirty="0">
            <a:latin typeface="+mn-lt"/>
            <a:ea typeface="Kaiti TC" panose="02010600040101010101" pitchFamily="2" charset="-120"/>
          </a:endParaRPr>
        </a:p>
      </dgm:t>
    </dgm:pt>
    <dgm:pt modelId="{577C113A-159F-42BD-864F-F3CA96C043B6}" type="sibTrans" cxnId="{79FF1A0C-0E89-4DEE-A448-61BCD4BB115A}">
      <dgm:prSet/>
      <dgm:spPr/>
      <dgm:t>
        <a:bodyPr/>
        <a:lstStyle/>
        <a:p>
          <a:endParaRPr lang="en-US"/>
        </a:p>
      </dgm:t>
    </dgm:pt>
    <dgm:pt modelId="{B124DFC5-3C74-441A-8CFB-366798523051}" type="parTrans" cxnId="{79FF1A0C-0E89-4DEE-A448-61BCD4BB115A}">
      <dgm:prSet/>
      <dgm:spPr/>
      <dgm:t>
        <a:bodyPr/>
        <a:lstStyle/>
        <a:p>
          <a:endParaRPr lang="en-US"/>
        </a:p>
      </dgm:t>
    </dgm:pt>
    <dgm:pt modelId="{1031918A-A8A9-DF4D-B475-AC7F7B405B7F}" type="pres">
      <dgm:prSet presAssocID="{8BBDB6C0-5085-4746-B5B7-1CB0984E9171}" presName="linear" presStyleCnt="0">
        <dgm:presLayoutVars>
          <dgm:animLvl val="lvl"/>
          <dgm:resizeHandles val="exact"/>
        </dgm:presLayoutVars>
      </dgm:prSet>
      <dgm:spPr/>
    </dgm:pt>
    <dgm:pt modelId="{9FA9B0E3-F23C-7745-8106-066A38F505A9}" type="pres">
      <dgm:prSet presAssocID="{8AA4AF19-14C0-4E74-AEB3-A6095D42A01C}" presName="parentText" presStyleLbl="node1" presStyleIdx="0" presStyleCnt="1" custLinFactY="-35861" custLinFactNeighborY="-100000">
        <dgm:presLayoutVars>
          <dgm:chMax val="0"/>
          <dgm:bulletEnabled val="1"/>
        </dgm:presLayoutVars>
      </dgm:prSet>
      <dgm:spPr/>
    </dgm:pt>
    <dgm:pt modelId="{5FB5A1D7-1D20-7E41-ACA6-5F45F51638F9}" type="pres">
      <dgm:prSet presAssocID="{8AA4AF19-14C0-4E74-AEB3-A6095D42A01C}" presName="childText" presStyleLbl="revTx" presStyleIdx="0" presStyleCnt="1" custLinFactNeighborY="20084">
        <dgm:presLayoutVars>
          <dgm:bulletEnabled val="1"/>
        </dgm:presLayoutVars>
      </dgm:prSet>
      <dgm:spPr/>
    </dgm:pt>
  </dgm:ptLst>
  <dgm:cxnLst>
    <dgm:cxn modelId="{79FF1A0C-0E89-4DEE-A448-61BCD4BB115A}" srcId="{8BBDB6C0-5085-4746-B5B7-1CB0984E9171}" destId="{8AA4AF19-14C0-4E74-AEB3-A6095D42A01C}" srcOrd="0" destOrd="0" parTransId="{B124DFC5-3C74-441A-8CFB-366798523051}" sibTransId="{577C113A-159F-42BD-864F-F3CA96C043B6}"/>
    <dgm:cxn modelId="{984B643E-341A-1E4E-BAF8-20C686D047E5}" type="presOf" srcId="{8AA4AF19-14C0-4E74-AEB3-A6095D42A01C}" destId="{9FA9B0E3-F23C-7745-8106-066A38F505A9}" srcOrd="0" destOrd="0" presId="urn:microsoft.com/office/officeart/2005/8/layout/vList2"/>
    <dgm:cxn modelId="{E9931E51-8DA2-A94B-9B51-E710CBE91A8B}" type="presOf" srcId="{FA75F325-284E-5D4C-9268-B06B4AFD966A}" destId="{5FB5A1D7-1D20-7E41-ACA6-5F45F51638F9}" srcOrd="0" destOrd="1" presId="urn:microsoft.com/office/officeart/2005/8/layout/vList2"/>
    <dgm:cxn modelId="{6FACBAA9-FD51-4008-88A3-CD644C8D26E7}" srcId="{8AA4AF19-14C0-4E74-AEB3-A6095D42A01C}" destId="{84B60404-A66E-4298-9947-77EDC5909B07}" srcOrd="0" destOrd="0" parTransId="{465C4215-09EE-4AF1-9C30-C8B935816CED}" sibTransId="{D80421EC-CC0C-416B-8C04-7E11E03DDFCC}"/>
    <dgm:cxn modelId="{9E253EBE-CF61-0748-9655-DB96671E91FD}" type="presOf" srcId="{84B60404-A66E-4298-9947-77EDC5909B07}" destId="{5FB5A1D7-1D20-7E41-ACA6-5F45F51638F9}" srcOrd="0" destOrd="0" presId="urn:microsoft.com/office/officeart/2005/8/layout/vList2"/>
    <dgm:cxn modelId="{2AD31ECB-77FE-D348-9522-5E6EC5FD2D17}" type="presOf" srcId="{8BBDB6C0-5085-4746-B5B7-1CB0984E9171}" destId="{1031918A-A8A9-DF4D-B475-AC7F7B405B7F}" srcOrd="0" destOrd="0" presId="urn:microsoft.com/office/officeart/2005/8/layout/vList2"/>
    <dgm:cxn modelId="{CF3F90FF-363C-0444-9572-C7EFB04B0EE7}" srcId="{8AA4AF19-14C0-4E74-AEB3-A6095D42A01C}" destId="{FA75F325-284E-5D4C-9268-B06B4AFD966A}" srcOrd="1" destOrd="0" parTransId="{3FF75578-8DC2-B043-BB19-3B854C8A7AE2}" sibTransId="{5A69A7C5-8B54-5E4A-A690-A848C7E1CC37}"/>
    <dgm:cxn modelId="{60BA85C3-BD39-1E45-8397-4F0ACFA0BA01}" type="presParOf" srcId="{1031918A-A8A9-DF4D-B475-AC7F7B405B7F}" destId="{9FA9B0E3-F23C-7745-8106-066A38F505A9}" srcOrd="0" destOrd="0" presId="urn:microsoft.com/office/officeart/2005/8/layout/vList2"/>
    <dgm:cxn modelId="{809A326C-BE81-CB49-A65D-6BE79CFD28B1}" type="presParOf" srcId="{1031918A-A8A9-DF4D-B475-AC7F7B405B7F}" destId="{5FB5A1D7-1D20-7E41-ACA6-5F45F51638F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9B0E3-F23C-7745-8106-066A38F505A9}">
      <dsp:nvSpPr>
        <dsp:cNvPr id="0" name=""/>
        <dsp:cNvSpPr/>
      </dsp:nvSpPr>
      <dsp:spPr>
        <a:xfrm>
          <a:off x="0" y="193760"/>
          <a:ext cx="10735056" cy="15153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4400" b="1" kern="1200" dirty="0">
              <a:latin typeface="+mn-lt"/>
              <a:ea typeface="Kaiti TC" panose="02010600040101010101" pitchFamily="2" charset="-120"/>
            </a:rPr>
            <a:t>一。不忠背弃者 </a:t>
          </a:r>
          <a:r>
            <a:rPr lang="en-US" sz="4400" b="1" kern="1200" dirty="0">
              <a:latin typeface="+mn-lt"/>
              <a:ea typeface="Kaiti TC" panose="02010600040101010101" pitchFamily="2" charset="-120"/>
            </a:rPr>
            <a:t>Defection (v 60-66, 70-71)</a:t>
          </a:r>
          <a:r>
            <a:rPr lang="en-US" sz="4000" b="1" kern="1200" dirty="0">
              <a:latin typeface="+mn-lt"/>
              <a:ea typeface="Kaiti TC" panose="02010600040101010101" pitchFamily="2" charset="-120"/>
            </a:rPr>
            <a:t> </a:t>
          </a:r>
          <a:endParaRPr lang="en-US" sz="4000" kern="1200" dirty="0">
            <a:latin typeface="+mn-lt"/>
            <a:ea typeface="Kaiti TC" panose="02010600040101010101" pitchFamily="2" charset="-120"/>
          </a:endParaRPr>
        </a:p>
      </dsp:txBody>
      <dsp:txXfrm>
        <a:off x="73974" y="267734"/>
        <a:ext cx="10587108" cy="1367421"/>
      </dsp:txXfrm>
    </dsp:sp>
    <dsp:sp modelId="{5FB5A1D7-1D20-7E41-ACA6-5F45F51638F9}">
      <dsp:nvSpPr>
        <dsp:cNvPr id="0" name=""/>
        <dsp:cNvSpPr/>
      </dsp:nvSpPr>
      <dsp:spPr>
        <a:xfrm>
          <a:off x="0" y="1709129"/>
          <a:ext cx="10735056" cy="2190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838" tIns="55880" rIns="312928" bIns="5588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romanUcPeriod"/>
          </a:pPr>
          <a:r>
            <a:rPr lang="en-US" altLang="zh-CN" sz="4400" b="1" kern="1200" dirty="0">
              <a:latin typeface="+mn-lt"/>
              <a:ea typeface="Kaiti TC" panose="02010600040101010101" pitchFamily="2" charset="-120"/>
            </a:rPr>
            <a:t> </a:t>
          </a:r>
          <a:r>
            <a:rPr lang="zh-CN" sz="4400" b="1" kern="1200" dirty="0">
              <a:latin typeface="+mn-lt"/>
              <a:ea typeface="Kaiti TC" panose="02010600040101010101" pitchFamily="2" charset="-120"/>
            </a:rPr>
            <a:t>逃兵、半途而退者 </a:t>
          </a:r>
          <a:r>
            <a:rPr lang="en-US" sz="4400" b="1" kern="1200" dirty="0">
              <a:latin typeface="+mn-lt"/>
              <a:ea typeface="Kaiti TC" panose="02010600040101010101" pitchFamily="2" charset="-120"/>
            </a:rPr>
            <a:t>Deserters </a:t>
          </a:r>
          <a:endParaRPr lang="en-US" sz="4400" kern="1200" dirty="0">
            <a:latin typeface="+mn-lt"/>
            <a:ea typeface="Kaiti TC" panose="02010600040101010101" pitchFamily="2" charset="-120"/>
          </a:endParaRP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romanUcPeriod"/>
          </a:pPr>
          <a:r>
            <a:rPr lang="en-US" altLang="zh-CN" sz="4400" b="1" kern="1200" dirty="0">
              <a:latin typeface="+mn-lt"/>
              <a:ea typeface="Kaiti TC" panose="02010600040101010101" pitchFamily="2" charset="-120"/>
            </a:rPr>
            <a:t> </a:t>
          </a:r>
          <a:r>
            <a:rPr lang="zh-CN" sz="4400" b="1" kern="1200" dirty="0">
              <a:latin typeface="+mn-lt"/>
              <a:ea typeface="Kaiti TC" panose="02010600040101010101" pitchFamily="2" charset="-120"/>
            </a:rPr>
            <a:t>骗子、鱼目混珠者 </a:t>
          </a:r>
          <a:r>
            <a:rPr lang="en-US" sz="4400" b="1" kern="1200" dirty="0">
              <a:latin typeface="+mn-lt"/>
              <a:ea typeface="Kaiti TC" panose="02010600040101010101" pitchFamily="2" charset="-120"/>
            </a:rPr>
            <a:t>Deceiver </a:t>
          </a:r>
          <a:endParaRPr lang="en-US" sz="4400" kern="1200" dirty="0">
            <a:latin typeface="+mn-lt"/>
            <a:ea typeface="Kaiti TC" panose="02010600040101010101" pitchFamily="2" charset="-120"/>
          </a:endParaRPr>
        </a:p>
      </dsp:txBody>
      <dsp:txXfrm>
        <a:off x="0" y="1709129"/>
        <a:ext cx="10735056" cy="2190060"/>
      </dsp:txXfrm>
    </dsp:sp>
    <dsp:sp modelId="{FEE45CA0-CA58-6D47-AC0B-AD04C87A0C40}">
      <dsp:nvSpPr>
        <dsp:cNvPr id="0" name=""/>
        <dsp:cNvSpPr/>
      </dsp:nvSpPr>
      <dsp:spPr>
        <a:xfrm>
          <a:off x="0" y="3899190"/>
          <a:ext cx="10735056" cy="15153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kern="1200" dirty="0" err="1">
              <a:latin typeface="+mn-lt"/>
              <a:ea typeface="Kaiti TC" panose="02010600040101010101" pitchFamily="2" charset="-120"/>
            </a:rPr>
            <a:t>二</a:t>
          </a:r>
          <a:r>
            <a:rPr lang="zh-CN" sz="4600" b="1" kern="1200" dirty="0">
              <a:latin typeface="+mn-lt"/>
              <a:ea typeface="Kaiti TC" panose="02010600040101010101" pitchFamily="2" charset="-120"/>
            </a:rPr>
            <a:t>。坚定跟随者 </a:t>
          </a:r>
          <a:r>
            <a:rPr lang="en-US" sz="4600" b="1" kern="1200" dirty="0">
              <a:latin typeface="+mn-lt"/>
              <a:ea typeface="Kaiti TC" panose="02010600040101010101" pitchFamily="2" charset="-120"/>
            </a:rPr>
            <a:t>Determination (v 67-69)</a:t>
          </a:r>
          <a:endParaRPr lang="en-US" sz="4600" kern="1200" dirty="0">
            <a:latin typeface="+mn-lt"/>
            <a:ea typeface="Kaiti TC" panose="02010600040101010101" pitchFamily="2" charset="-120"/>
          </a:endParaRPr>
        </a:p>
      </dsp:txBody>
      <dsp:txXfrm>
        <a:off x="73974" y="3973164"/>
        <a:ext cx="10587108" cy="13674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9B0E3-F23C-7745-8106-066A38F505A9}">
      <dsp:nvSpPr>
        <dsp:cNvPr id="0" name=""/>
        <dsp:cNvSpPr/>
      </dsp:nvSpPr>
      <dsp:spPr>
        <a:xfrm>
          <a:off x="0" y="0"/>
          <a:ext cx="10735056" cy="12491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4400" b="1" kern="1200" dirty="0">
              <a:latin typeface="+mn-lt"/>
              <a:ea typeface="Kaiti TC" panose="02010600040101010101" pitchFamily="2" charset="-120"/>
            </a:rPr>
            <a:t>一。不忠背弃者 </a:t>
          </a:r>
          <a:r>
            <a:rPr lang="en-US" sz="4400" b="1" kern="1200" dirty="0">
              <a:latin typeface="+mn-lt"/>
              <a:ea typeface="Kaiti TC" panose="02010600040101010101" pitchFamily="2" charset="-120"/>
            </a:rPr>
            <a:t>Defection (v 60-66, 70-71)</a:t>
          </a:r>
          <a:r>
            <a:rPr lang="en-US" sz="4000" b="1" kern="1200" dirty="0">
              <a:latin typeface="+mn-lt"/>
              <a:ea typeface="Kaiti TC" panose="02010600040101010101" pitchFamily="2" charset="-120"/>
            </a:rPr>
            <a:t> </a:t>
          </a:r>
          <a:endParaRPr lang="en-US" sz="4000" kern="1200" dirty="0">
            <a:latin typeface="+mn-lt"/>
            <a:ea typeface="Kaiti TC" panose="02010600040101010101" pitchFamily="2" charset="-120"/>
          </a:endParaRPr>
        </a:p>
      </dsp:txBody>
      <dsp:txXfrm>
        <a:off x="60978" y="60978"/>
        <a:ext cx="10613100" cy="1127191"/>
      </dsp:txXfrm>
    </dsp:sp>
    <dsp:sp modelId="{5FB5A1D7-1D20-7E41-ACA6-5F45F51638F9}">
      <dsp:nvSpPr>
        <dsp:cNvPr id="0" name=""/>
        <dsp:cNvSpPr/>
      </dsp:nvSpPr>
      <dsp:spPr>
        <a:xfrm>
          <a:off x="0" y="1260718"/>
          <a:ext cx="10735056" cy="4347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838" tIns="55880" rIns="312928" bIns="5588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romanUcPeriod"/>
          </a:pPr>
          <a:r>
            <a:rPr lang="en-US" altLang="zh-CN" sz="4400" b="1" kern="1200" dirty="0">
              <a:latin typeface="+mn-lt"/>
              <a:ea typeface="Kaiti TC" panose="02010600040101010101" pitchFamily="2" charset="-120"/>
            </a:rPr>
            <a:t> </a:t>
          </a:r>
          <a:r>
            <a:rPr lang="zh-CN" sz="4000" b="1" kern="1200" dirty="0">
              <a:latin typeface="+mn-lt"/>
              <a:ea typeface="Kaiti TC" panose="02010600040101010101" pitchFamily="2" charset="-120"/>
            </a:rPr>
            <a:t>逃兵、半途而退者 </a:t>
          </a:r>
          <a:r>
            <a:rPr lang="en-US" sz="4000" b="1" kern="1200" dirty="0">
              <a:latin typeface="+mn-lt"/>
              <a:ea typeface="Kaiti TC" panose="02010600040101010101" pitchFamily="2" charset="-120"/>
            </a:rPr>
            <a:t>Deserters (v 60-66)</a:t>
          </a:r>
          <a:endParaRPr lang="en-US" sz="4000" kern="1200" dirty="0">
            <a:latin typeface="+mn-lt"/>
            <a:ea typeface="Kaiti TC" panose="02010600040101010101" pitchFamily="2" charset="-120"/>
          </a:endParaRP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zh-CN" altLang="en-US" sz="4000" b="1" kern="1200" dirty="0">
              <a:latin typeface="+mn-lt"/>
              <a:ea typeface="Kaiti TC" panose="02010600040101010101" pitchFamily="2" charset="-120"/>
            </a:rPr>
            <a:t>难以接受耶稣的话</a:t>
          </a:r>
          <a:r>
            <a:rPr lang="en-US" sz="4000" b="1" kern="1200" dirty="0">
              <a:latin typeface="+mn-lt"/>
              <a:ea typeface="Kaiti TC" panose="02010600040101010101" pitchFamily="2" charset="-120"/>
            </a:rPr>
            <a:t> (v 60)</a:t>
          </a:r>
          <a:endParaRPr lang="en-US" sz="4000" kern="1200" dirty="0">
            <a:latin typeface="+mn-lt"/>
            <a:ea typeface="Kaiti TC" panose="02010600040101010101" pitchFamily="2" charset="-120"/>
          </a:endParaRP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zh-CN" altLang="en-US" sz="4000" b="1" kern="1200" dirty="0">
              <a:latin typeface="+mn-lt"/>
              <a:ea typeface="Kaiti TC" panose="02010600040101010101" pitchFamily="2" charset="-120"/>
            </a:rPr>
            <a:t>退去不再和祂同行</a:t>
          </a:r>
          <a:r>
            <a:rPr lang="en-US" altLang="zh-CN" sz="4000" b="1" kern="1200" dirty="0">
              <a:latin typeface="+mn-lt"/>
              <a:ea typeface="Kaiti TC" panose="02010600040101010101" pitchFamily="2" charset="-120"/>
            </a:rPr>
            <a:t> (v 66)</a:t>
          </a:r>
          <a:endParaRPr lang="en-US" sz="4000" b="1" kern="1200" dirty="0">
            <a:latin typeface="+mn-lt"/>
            <a:ea typeface="Kaiti TC" panose="02010600040101010101" pitchFamily="2" charset="-120"/>
          </a:endParaRP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</a:pPr>
          <a:r>
            <a:rPr lang="en-US" sz="4000" b="1" kern="1200" dirty="0">
              <a:latin typeface="+mn-lt"/>
              <a:ea typeface="Kaiti TC" panose="02010600040101010101" pitchFamily="2" charset="-120"/>
            </a:rPr>
            <a:t>“hard”:  not hard to understand, but unacceptable, harsh or offensive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</a:pPr>
          <a:endParaRPr lang="en-US" sz="4000" b="1" kern="1200" dirty="0">
            <a:latin typeface="+mn-lt"/>
            <a:ea typeface="Kaiti TC" panose="02010600040101010101" pitchFamily="2" charset="-120"/>
          </a:endParaRPr>
        </a:p>
      </dsp:txBody>
      <dsp:txXfrm>
        <a:off x="0" y="1260718"/>
        <a:ext cx="10735056" cy="43476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9B0E3-F23C-7745-8106-066A38F505A9}">
      <dsp:nvSpPr>
        <dsp:cNvPr id="0" name=""/>
        <dsp:cNvSpPr/>
      </dsp:nvSpPr>
      <dsp:spPr>
        <a:xfrm>
          <a:off x="0" y="0"/>
          <a:ext cx="10735056" cy="1444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 err="1">
              <a:latin typeface="+mn-lt"/>
              <a:ea typeface="Kaiti TC" panose="02010600040101010101" pitchFamily="2" charset="-120"/>
            </a:rPr>
            <a:t>二</a:t>
          </a:r>
          <a:r>
            <a:rPr lang="zh-CN" sz="4400" b="1" kern="1200" dirty="0">
              <a:latin typeface="+mn-lt"/>
              <a:ea typeface="Kaiti TC" panose="02010600040101010101" pitchFamily="2" charset="-120"/>
            </a:rPr>
            <a:t>。坚定跟随者 </a:t>
          </a:r>
          <a:r>
            <a:rPr lang="en-US" sz="4400" b="1" kern="1200" dirty="0">
              <a:latin typeface="+mn-lt"/>
              <a:ea typeface="Kaiti TC" panose="02010600040101010101" pitchFamily="2" charset="-120"/>
            </a:rPr>
            <a:t>Determination (v 67-69)</a:t>
          </a:r>
          <a:endParaRPr lang="en-US" sz="4000" kern="1200" dirty="0">
            <a:latin typeface="+mn-lt"/>
            <a:ea typeface="Kaiti TC" panose="02010600040101010101" pitchFamily="2" charset="-120"/>
          </a:endParaRPr>
        </a:p>
      </dsp:txBody>
      <dsp:txXfrm>
        <a:off x="70537" y="70537"/>
        <a:ext cx="10593982" cy="1303875"/>
      </dsp:txXfrm>
    </dsp:sp>
    <dsp:sp modelId="{5FB5A1D7-1D20-7E41-ACA6-5F45F51638F9}">
      <dsp:nvSpPr>
        <dsp:cNvPr id="0" name=""/>
        <dsp:cNvSpPr/>
      </dsp:nvSpPr>
      <dsp:spPr>
        <a:xfrm>
          <a:off x="0" y="3144088"/>
          <a:ext cx="10735056" cy="1345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838" tIns="50800" rIns="284480" bIns="508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None/>
          </a:pPr>
          <a:endParaRPr lang="en-US" sz="4000" kern="1200" dirty="0">
            <a:latin typeface="+mn-lt"/>
            <a:ea typeface="Kaiti TC" panose="02010600040101010101" pitchFamily="2" charset="-120"/>
          </a:endParaRP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</a:pPr>
          <a:endParaRPr lang="en-US" sz="4000" b="1" kern="1200" dirty="0">
            <a:latin typeface="+mn-lt"/>
            <a:ea typeface="Kaiti TC" panose="02010600040101010101" pitchFamily="2" charset="-120"/>
          </a:endParaRPr>
        </a:p>
      </dsp:txBody>
      <dsp:txXfrm>
        <a:off x="0" y="3144088"/>
        <a:ext cx="10735056" cy="1345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9B0E3-F23C-7745-8106-066A38F505A9}">
      <dsp:nvSpPr>
        <dsp:cNvPr id="0" name=""/>
        <dsp:cNvSpPr/>
      </dsp:nvSpPr>
      <dsp:spPr>
        <a:xfrm>
          <a:off x="0" y="0"/>
          <a:ext cx="10735056" cy="1749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/>
            <a:t>Do you know the story behind the song</a:t>
          </a:r>
          <a:br>
            <a:rPr lang="en-US" sz="4400" b="1" kern="1200" dirty="0"/>
          </a:br>
          <a:r>
            <a:rPr lang="en-US" sz="4400" b="1" kern="1200" dirty="0"/>
            <a:t> “I have decided to follow Jesus”?</a:t>
          </a:r>
          <a:endParaRPr lang="en-US" sz="4000" kern="1200" dirty="0">
            <a:latin typeface="+mn-lt"/>
            <a:ea typeface="Kaiti TC" panose="02010600040101010101" pitchFamily="2" charset="-120"/>
          </a:endParaRPr>
        </a:p>
      </dsp:txBody>
      <dsp:txXfrm>
        <a:off x="85386" y="85386"/>
        <a:ext cx="10564284" cy="1578378"/>
      </dsp:txXfrm>
    </dsp:sp>
    <dsp:sp modelId="{5FB5A1D7-1D20-7E41-ACA6-5F45F51638F9}">
      <dsp:nvSpPr>
        <dsp:cNvPr id="0" name=""/>
        <dsp:cNvSpPr/>
      </dsp:nvSpPr>
      <dsp:spPr>
        <a:xfrm>
          <a:off x="0" y="3357284"/>
          <a:ext cx="10735056" cy="1345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838" tIns="50800" rIns="284480" bIns="508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None/>
          </a:pPr>
          <a:endParaRPr lang="en-US" sz="4000" kern="1200" dirty="0">
            <a:latin typeface="+mn-lt"/>
            <a:ea typeface="Kaiti TC" panose="02010600040101010101" pitchFamily="2" charset="-120"/>
          </a:endParaRP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</a:pPr>
          <a:endParaRPr lang="en-US" sz="4000" b="1" kern="1200" dirty="0">
            <a:latin typeface="+mn-lt"/>
            <a:ea typeface="Kaiti TC" panose="02010600040101010101" pitchFamily="2" charset="-120"/>
          </a:endParaRPr>
        </a:p>
      </dsp:txBody>
      <dsp:txXfrm>
        <a:off x="0" y="3357284"/>
        <a:ext cx="10735056" cy="1345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4EF66-264D-5D48-8CF1-0EE855353284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71836-0C29-0C40-9DC6-60413DC0D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05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F131-C1AC-8D4E-BCEC-56F067ADD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6B4DCB-42C0-2044-AE12-1CDE45F5B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C370A-026F-9548-9B0B-2978A364D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5688-E3F8-6B4F-ADDB-ED00851AC2D8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34341-E0C8-E743-94E3-F36269863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17C8D-34C1-634E-A021-969873095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C2752-3D58-B048-80F4-381F6D3F9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9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70DED-ABC5-7543-91A3-24800E84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204CC4-E42D-C64C-8792-AE2A01766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C6C14-B3CB-1E4E-9DE5-8D4FDA1D1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5688-E3F8-6B4F-ADDB-ED00851AC2D8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0C195-FC6B-254B-9D00-3A5BCA54C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26D89-11DE-484D-826D-130F20E23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C2752-3D58-B048-80F4-381F6D3F9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14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7FB7D0-39C1-AE47-B3D6-027F3AFC2B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AC78F4-490D-6E4D-8075-FA9BF8835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99F20-40C1-8B41-BBBB-858D74C92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5688-E3F8-6B4F-ADDB-ED00851AC2D8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194FA-B8E7-F147-B24F-B17FE52B3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B2E22-3498-2747-B8B8-6B952A57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C2752-3D58-B048-80F4-381F6D3F9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6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BBB62-A9D4-3D4F-95B1-38814361D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00255-806C-2E44-B6C3-2F4D43B87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94F96-9C21-6240-9E6D-57D04258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5688-E3F8-6B4F-ADDB-ED00851AC2D8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0918C-517A-104E-87DD-2E83E1E9C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4AFC8-A0B8-C343-8265-6982C092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C2752-3D58-B048-80F4-381F6D3F9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2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830BE-A3C7-2F40-9050-8BE82B6CE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784187-27BB-5D40-B255-B54090DA4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4E7C7-16F2-8D42-862B-BCE51B0DF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5688-E3F8-6B4F-ADDB-ED00851AC2D8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FD4A8-3F56-B549-AB50-3CD7093AA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10E9F-25F1-E045-9732-420D41F90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C2752-3D58-B048-80F4-381F6D3F9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0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70414-2441-2145-8A45-297379DD5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BF37E-545D-6B45-8459-08FE65BAA4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D34705-3E4C-8442-845D-834468B6B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4716F-06B8-FA4D-BCE3-FF6A9C5E5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5688-E3F8-6B4F-ADDB-ED00851AC2D8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76570C-6CEB-8A4B-9633-67DF8551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AB9AD7-E435-0044-B3F2-E5FB112B4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C2752-3D58-B048-80F4-381F6D3F9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26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A3588-E8F5-3449-8293-9AF465B57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68089-3BA0-7B47-A679-C6E73C376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99F629-60CF-FF4E-AB82-8798DD072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5D90A8-BEA9-8547-91DB-EA6CBA70A0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5C7E5C-F3AB-9945-886A-82E0F18B09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35156D-045C-B143-981A-6E04EE1A9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5688-E3F8-6B4F-ADDB-ED00851AC2D8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BC9E37-0444-7C4D-8777-115AA3871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4561DA-56BE-6D46-9236-78828CCF5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C2752-3D58-B048-80F4-381F6D3F9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54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12B0-D422-1446-97C0-C47BE3AFA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446740-CB78-444C-BBBF-8CDF88DC9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5688-E3F8-6B4F-ADDB-ED00851AC2D8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5DF6FA-A6B7-CE46-BC87-ED825FD2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67FE54-9BF9-D141-A82D-E0A7E4168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C2752-3D58-B048-80F4-381F6D3F9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01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00F1AA-939B-2C46-BEBE-9A09A6EEE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5688-E3F8-6B4F-ADDB-ED00851AC2D8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3B0296-68B6-EE4F-A4B3-F4D4BA5E6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25675-8E4C-8743-9FD4-ED6431767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C2752-3D58-B048-80F4-381F6D3F9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1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59BBD-F429-7D4B-A46D-1309B0356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4DF66-18C8-3B43-83AF-129F99128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5EAE4C-A73C-3542-BC90-42665A999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2EA71-CDF8-D647-B16B-BC1A9D7E9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5688-E3F8-6B4F-ADDB-ED00851AC2D8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8FAF4-C70E-6C42-9483-CADE0072F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5D32D7-1ED6-2B42-9E5B-9F3D1075D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C2752-3D58-B048-80F4-381F6D3F9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78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D167F-C0AF-474B-BBCC-B451E7FC6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B89C71-AEC1-FE41-83D6-95F5B1989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0E790B-B93B-CF4B-80B2-A5835826B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BACA6C-95CC-A143-B9D8-99E238EF6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5688-E3F8-6B4F-ADDB-ED00851AC2D8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FA15F-A0FC-2A47-9789-136287E17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2B304E-DD58-D24C-94D3-11AC70BA1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C2752-3D58-B048-80F4-381F6D3F9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4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2DA50D-F416-974B-B59E-1287360E6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FBC4E-F374-2B4D-B69E-BAEF162B8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0C9B5-0781-E44C-AB23-34AA7C8EBA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65688-E3F8-6B4F-ADDB-ED00851AC2D8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8C2F5-C9CB-1E40-A017-254E3989F5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74C80-7061-DA48-A555-EFAFA0E4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C2752-3D58-B048-80F4-381F6D3F9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1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1" name="Rectangle 616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138 Tough Decisions Ahead Road Sign Stock Photos, Pictures &amp; Royalty-Free  Images - iStock">
            <a:extLst>
              <a:ext uri="{FF2B5EF4-FFF2-40B4-BE49-F238E27FC236}">
                <a16:creationId xmlns:a16="http://schemas.microsoft.com/office/drawing/2014/main" id="{67C7158B-884B-624F-8E64-C98FEE711D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r="11693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3" name="Rectangle 616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2D18F2-7653-4A42-903F-F0CED97806A1}"/>
              </a:ext>
            </a:extLst>
          </p:cNvPr>
          <p:cNvSpPr txBox="1"/>
          <p:nvPr/>
        </p:nvSpPr>
        <p:spPr>
          <a:xfrm>
            <a:off x="838200" y="902208"/>
            <a:ext cx="5257800" cy="5766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zh-CN" altLang="en-US" sz="4800" b="1" i="0" u="none" strike="noStrike" dirty="0">
                <a:effectLst/>
                <a:ea typeface="Kaiti TC" panose="02010600040101010101" pitchFamily="2" charset="-120"/>
              </a:rPr>
              <a:t>你要做什么抉择？</a:t>
            </a:r>
            <a:endParaRPr lang="en-US" altLang="zh-CN" sz="4800" b="1" i="0" u="none" strike="noStrike" dirty="0">
              <a:effectLst/>
              <a:ea typeface="Kaiti TC" panose="02010600040101010101" pitchFamily="2" charset="-12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000" b="1" dirty="0">
                <a:effectLst/>
                <a:latin typeface="+mj-lt"/>
                <a:ea typeface="Kaiti TC" panose="02010600040101010101" pitchFamily="2" charset="-120"/>
              </a:rPr>
              <a:t>What Decision Do You Make?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zh-CN" altLang="en-US" sz="4000" b="1" i="0" u="none" strike="noStrike" dirty="0">
                <a:solidFill>
                  <a:srgbClr val="313131"/>
                </a:solidFill>
                <a:effectLst/>
                <a:ea typeface="Kaiti TC" panose="02010600040101010101" pitchFamily="2" charset="-120"/>
              </a:rPr>
              <a:t>约翰福音 </a:t>
            </a:r>
            <a:endParaRPr lang="en-US" altLang="zh-CN" sz="4000" b="1" i="0" u="none" strike="noStrike" dirty="0">
              <a:solidFill>
                <a:srgbClr val="313131"/>
              </a:solidFill>
              <a:effectLst/>
              <a:ea typeface="Kaiti TC" panose="02010600040101010101" pitchFamily="2" charset="-12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altLang="zh-CN" sz="4000" b="1" i="0" u="none" strike="noStrike" dirty="0">
                <a:solidFill>
                  <a:srgbClr val="313131"/>
                </a:solidFill>
                <a:effectLst/>
                <a:latin typeface="+mj-lt"/>
                <a:ea typeface="Kaiti TC" panose="02010600040101010101" pitchFamily="2" charset="-120"/>
              </a:rPr>
              <a:t>John 6:60-71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4800" b="1" dirty="0">
              <a:solidFill>
                <a:srgbClr val="313131"/>
              </a:solidFill>
              <a:ea typeface="Kaiti TC" panose="02010600040101010101" pitchFamily="2" charset="-12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4800" b="1" dirty="0">
              <a:solidFill>
                <a:srgbClr val="313131"/>
              </a:solidFill>
              <a:ea typeface="Kaiti TC" panose="02010600040101010101" pitchFamily="2" charset="-12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800" b="1" dirty="0" err="1">
                <a:solidFill>
                  <a:srgbClr val="313131"/>
                </a:solidFill>
                <a:ea typeface="Kaiti TC" panose="02010600040101010101" pitchFamily="2" charset="-120"/>
              </a:rPr>
              <a:t>赖敏超传道</a:t>
            </a:r>
            <a:endParaRPr lang="en-US" sz="4800" b="1" dirty="0">
              <a:effectLst/>
              <a:ea typeface="Kaiti TC" panose="02010600040101010101" pitchFamily="2" charset="-12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53234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extBox 2">
            <a:extLst>
              <a:ext uri="{FF2B5EF4-FFF2-40B4-BE49-F238E27FC236}">
                <a16:creationId xmlns:a16="http://schemas.microsoft.com/office/drawing/2014/main" id="{D682B082-749A-1D40-9400-4E6CC9ACBE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2401730"/>
              </p:ext>
            </p:extLst>
          </p:nvPr>
        </p:nvGraphicFramePr>
        <p:xfrm>
          <a:off x="728472" y="341376"/>
          <a:ext cx="10735056" cy="5608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82" name="Picture 2">
            <a:extLst>
              <a:ext uri="{FF2B5EF4-FFF2-40B4-BE49-F238E27FC236}">
                <a16:creationId xmlns:a16="http://schemas.microsoft.com/office/drawing/2014/main" id="{50991A73-D86E-2445-B24E-FDC199BD9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264" y="2102617"/>
            <a:ext cx="5642398" cy="475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4F18D55-FBB4-C147-8E45-35D45F0C5A34}"/>
              </a:ext>
            </a:extLst>
          </p:cNvPr>
          <p:cNvSpPr txBox="1">
            <a:spLocks/>
          </p:cNvSpPr>
          <p:nvPr/>
        </p:nvSpPr>
        <p:spPr>
          <a:xfrm>
            <a:off x="353568" y="2353893"/>
            <a:ext cx="6169152" cy="442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3200" b="1" dirty="0"/>
              <a:t>19 century </a:t>
            </a:r>
          </a:p>
          <a:p>
            <a:pPr>
              <a:spcAft>
                <a:spcPts val="600"/>
              </a:spcAft>
            </a:pPr>
            <a:r>
              <a:rPr lang="en-US" sz="3200" b="1" dirty="0"/>
              <a:t>a Garo man</a:t>
            </a:r>
          </a:p>
          <a:p>
            <a:pPr>
              <a:spcAft>
                <a:spcPts val="600"/>
              </a:spcAft>
            </a:pPr>
            <a:r>
              <a:rPr lang="en-US" sz="3200" b="1" dirty="0"/>
              <a:t>Meghalaya  tribe</a:t>
            </a:r>
          </a:p>
          <a:p>
            <a:pPr>
              <a:spcAft>
                <a:spcPts val="600"/>
              </a:spcAft>
            </a:pPr>
            <a:r>
              <a:rPr lang="en-US" sz="3200" b="1" dirty="0"/>
              <a:t>Assam , Indian</a:t>
            </a:r>
          </a:p>
          <a:p>
            <a:pPr>
              <a:spcAft>
                <a:spcPts val="600"/>
              </a:spcAft>
            </a:pPr>
            <a:r>
              <a:rPr lang="en-US" sz="3200" b="1" dirty="0"/>
              <a:t>“I Have Decided to Follow Jesus”</a:t>
            </a:r>
            <a:endParaRPr lang="en-US" sz="3200" dirty="0"/>
          </a:p>
          <a:p>
            <a:pPr>
              <a:spcAft>
                <a:spcPts val="600"/>
              </a:spcAft>
            </a:pPr>
            <a:r>
              <a:rPr lang="en-US" sz="3200" b="1" i="1" dirty="0"/>
              <a:t>“Though no one joins me,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3200" b="1" i="1" dirty="0"/>
              <a:t>still I will follow.”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67931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2C0B51-30CA-5644-8F88-381459F6A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err="1">
                <a:ea typeface="Kaiti TC" panose="02010600040101010101" pitchFamily="2" charset="-120"/>
              </a:rPr>
              <a:t>播放视频到</a:t>
            </a:r>
            <a:r>
              <a:rPr lang="en-US" sz="4000" b="1" dirty="0">
                <a:ea typeface="Kaiti TC" panose="02010600040101010101" pitchFamily="2" charset="-120"/>
              </a:rPr>
              <a:t> 2’40”</a:t>
            </a:r>
          </a:p>
          <a:p>
            <a:pPr marL="0" indent="0">
              <a:buNone/>
            </a:pPr>
            <a:r>
              <a:rPr lang="en-US" sz="4000" b="1" dirty="0">
                <a:ea typeface="Kaiti TC" panose="02010600040101010101" pitchFamily="2" charset="-120"/>
              </a:rPr>
              <a:t>https://</a:t>
            </a:r>
            <a:r>
              <a:rPr lang="en-US" sz="4000" b="1" dirty="0" err="1">
                <a:ea typeface="Kaiti TC" panose="02010600040101010101" pitchFamily="2" charset="-120"/>
              </a:rPr>
              <a:t>www.youtube.com</a:t>
            </a:r>
            <a:r>
              <a:rPr lang="en-US" sz="4000" b="1" dirty="0">
                <a:ea typeface="Kaiti TC" panose="02010600040101010101" pitchFamily="2" charset="-120"/>
              </a:rPr>
              <a:t>/</a:t>
            </a:r>
            <a:r>
              <a:rPr lang="en-US" sz="4000" b="1" dirty="0" err="1">
                <a:ea typeface="Kaiti TC" panose="02010600040101010101" pitchFamily="2" charset="-120"/>
              </a:rPr>
              <a:t>watch?v</a:t>
            </a:r>
            <a:r>
              <a:rPr lang="en-US" sz="4000" b="1" dirty="0">
                <a:ea typeface="Kaiti TC" panose="02010600040101010101" pitchFamily="2" charset="-120"/>
              </a:rPr>
              <a:t>=S-h5yZighZU</a:t>
            </a:r>
          </a:p>
        </p:txBody>
      </p:sp>
    </p:spTree>
    <p:extLst>
      <p:ext uri="{BB962C8B-B14F-4D97-AF65-F5344CB8AC3E}">
        <p14:creationId xmlns:p14="http://schemas.microsoft.com/office/powerpoint/2010/main" val="1750789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andfly Bay, sea lions and some sand dunes | Dunedin Adventures">
            <a:extLst>
              <a:ext uri="{FF2B5EF4-FFF2-40B4-BE49-F238E27FC236}">
                <a16:creationId xmlns:a16="http://schemas.microsoft.com/office/drawing/2014/main" id="{625646B5-4437-5940-8DC8-7859B55D42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5" r="-3" b="11259"/>
          <a:stretch/>
        </p:blipFill>
        <p:spPr bwMode="auto">
          <a:xfrm>
            <a:off x="5162052" y="3272588"/>
            <a:ext cx="6105382" cy="358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 visit to Sandfly Bay | NZ SeaLion">
            <a:extLst>
              <a:ext uri="{FF2B5EF4-FFF2-40B4-BE49-F238E27FC236}">
                <a16:creationId xmlns:a16="http://schemas.microsoft.com/office/drawing/2014/main" id="{9D8365BB-ACAC-8146-9979-598170C55B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6" r="1" b="9661"/>
          <a:stretch/>
        </p:blipFill>
        <p:spPr bwMode="auto"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andfly Bay Track: Otago peninsula area, Otago region">
            <a:extLst>
              <a:ext uri="{FF2B5EF4-FFF2-40B4-BE49-F238E27FC236}">
                <a16:creationId xmlns:a16="http://schemas.microsoft.com/office/drawing/2014/main" id="{D99C2D87-BB72-9E42-8F9C-0954AE7CA4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r="1" b="1"/>
          <a:stretch/>
        </p:blipFill>
        <p:spPr bwMode="auto">
          <a:xfrm>
            <a:off x="7458302" y="-22547"/>
            <a:ext cx="3809132" cy="313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" name="Rectangle 1060">
            <a:extLst>
              <a:ext uri="{FF2B5EF4-FFF2-40B4-BE49-F238E27FC236}">
                <a16:creationId xmlns:a16="http://schemas.microsoft.com/office/drawing/2014/main" id="{36A1CAC3-A129-43F8-8881-63D3E319A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3" name="Rectangle 1062">
            <a:extLst>
              <a:ext uri="{FF2B5EF4-FFF2-40B4-BE49-F238E27FC236}">
                <a16:creationId xmlns:a16="http://schemas.microsoft.com/office/drawing/2014/main" id="{B5CCE41C-FBFB-44B8-BE25-7F555613C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A3E8E26D-4E53-EE4C-BD1C-4175E59A6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" y="4036382"/>
            <a:ext cx="5001186" cy="282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88F311-5145-0B4A-82BD-4D300296458C}"/>
              </a:ext>
            </a:extLst>
          </p:cNvPr>
          <p:cNvSpPr txBox="1"/>
          <p:nvPr/>
        </p:nvSpPr>
        <p:spPr>
          <a:xfrm>
            <a:off x="11476117" y="1687538"/>
            <a:ext cx="69762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4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纽</a:t>
            </a:r>
            <a:endParaRPr lang="en-US" sz="4000" b="1" dirty="0">
              <a:solidFill>
                <a:schemeClr val="accent4"/>
              </a:solidFill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algn="ctr"/>
            <a:r>
              <a:rPr lang="en-US" sz="4000" b="1" dirty="0" err="1">
                <a:solidFill>
                  <a:schemeClr val="accent4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西</a:t>
            </a:r>
            <a:endParaRPr lang="en-US" sz="4000" b="1" dirty="0">
              <a:solidFill>
                <a:schemeClr val="accent4"/>
              </a:solidFill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algn="ctr"/>
            <a:r>
              <a:rPr lang="en-US" sz="4000" b="1" dirty="0" err="1">
                <a:solidFill>
                  <a:schemeClr val="accent4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兰</a:t>
            </a:r>
            <a:endParaRPr lang="en-US" sz="4000" b="1" dirty="0">
              <a:solidFill>
                <a:schemeClr val="accent4"/>
              </a:solidFill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algn="ctr"/>
            <a:r>
              <a:rPr lang="en-US" sz="4000" b="1" dirty="0" err="1">
                <a:solidFill>
                  <a:schemeClr val="accent4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探</a:t>
            </a:r>
            <a:endParaRPr lang="en-US" sz="4000" b="1" dirty="0">
              <a:solidFill>
                <a:schemeClr val="accent4"/>
              </a:solidFill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algn="ctr"/>
            <a:r>
              <a:rPr lang="en-US" sz="4000" b="1" dirty="0" err="1">
                <a:solidFill>
                  <a:schemeClr val="accent4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险</a:t>
            </a:r>
            <a:endParaRPr lang="en-US" sz="4000" b="1" dirty="0">
              <a:solidFill>
                <a:schemeClr val="accent4"/>
              </a:solidFill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34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4" name="Rectangle 2073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62" name="Picture 14" descr="五饼二鱼喂饱五千人马可六(30～44节） - 分享神的美善">
            <a:extLst>
              <a:ext uri="{FF2B5EF4-FFF2-40B4-BE49-F238E27FC236}">
                <a16:creationId xmlns:a16="http://schemas.microsoft.com/office/drawing/2014/main" id="{C9343012-527F-5944-A3BD-3BF6FB5A64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6" name="Rectangle 2075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DAE102-5F8F-264E-889E-D65144313976}"/>
              </a:ext>
            </a:extLst>
          </p:cNvPr>
          <p:cNvSpPr txBox="1"/>
          <p:nvPr/>
        </p:nvSpPr>
        <p:spPr>
          <a:xfrm>
            <a:off x="353667" y="3187434"/>
            <a:ext cx="90785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 err="1">
                <a:latin typeface="Kaiti TC" panose="02010600040101010101" pitchFamily="2" charset="-120"/>
                <a:ea typeface="Kaiti TC" panose="02010600040101010101" pitchFamily="2" charset="-120"/>
                <a:cs typeface="+mj-cs"/>
              </a:rPr>
              <a:t>上个主日的信息</a:t>
            </a:r>
            <a:endParaRPr lang="en-US" sz="4800" b="1" dirty="0">
              <a:latin typeface="Kaiti TC" panose="02010600040101010101" pitchFamily="2" charset="-120"/>
              <a:ea typeface="Kaiti TC" panose="02010600040101010101" pitchFamily="2" charset="-120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+mj-lt"/>
                <a:ea typeface="+mj-ea"/>
                <a:cs typeface="+mj-cs"/>
              </a:rPr>
              <a:t>Last Sunday’s message</a:t>
            </a:r>
          </a:p>
        </p:txBody>
      </p:sp>
      <p:sp>
        <p:nvSpPr>
          <p:cNvPr id="2078" name="Rectangle: Rounded Corners 2077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A resting sea lion">
            <a:extLst>
              <a:ext uri="{FF2B5EF4-FFF2-40B4-BE49-F238E27FC236}">
                <a16:creationId xmlns:a16="http://schemas.microsoft.com/office/drawing/2014/main" id="{4FC37DAC-5F49-A948-A6FB-0BCE3EAE42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A resting sea lion">
            <a:extLst>
              <a:ext uri="{FF2B5EF4-FFF2-40B4-BE49-F238E27FC236}">
                <a16:creationId xmlns:a16="http://schemas.microsoft.com/office/drawing/2014/main" id="{AD6F6501-AF78-CC4E-A466-2B4DFD34DD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五餅二魚帶來的反思：你是來吃餅和魚，還是來得生命的-跟隨耶穌腳蹤網">
            <a:extLst>
              <a:ext uri="{FF2B5EF4-FFF2-40B4-BE49-F238E27FC236}">
                <a16:creationId xmlns:a16="http://schemas.microsoft.com/office/drawing/2014/main" id="{7B6ED116-DE28-1042-9D0B-42E28B576B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五餅二魚帶來的反思：你是來吃餅和魚，還是來得生命的-跟隨耶穌腳蹤網">
            <a:extLst>
              <a:ext uri="{FF2B5EF4-FFF2-40B4-BE49-F238E27FC236}">
                <a16:creationId xmlns:a16="http://schemas.microsoft.com/office/drawing/2014/main" id="{131C75C6-C126-9848-8A8A-3D747D97E6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03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D861D782-592E-5141-2CFF-CA1A5BCCEF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7077974"/>
              </p:ext>
            </p:extLst>
          </p:nvPr>
        </p:nvGraphicFramePr>
        <p:xfrm>
          <a:off x="728472" y="719328"/>
          <a:ext cx="10735056" cy="5608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9555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D861D782-592E-5141-2CFF-CA1A5BCCEF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4636451"/>
              </p:ext>
            </p:extLst>
          </p:nvPr>
        </p:nvGraphicFramePr>
        <p:xfrm>
          <a:off x="728472" y="624840"/>
          <a:ext cx="10735056" cy="5608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4515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ow to use The Bandwagon Effect to make your website more persuasive | WUA">
            <a:extLst>
              <a:ext uri="{FF2B5EF4-FFF2-40B4-BE49-F238E27FC236}">
                <a16:creationId xmlns:a16="http://schemas.microsoft.com/office/drawing/2014/main" id="{7F0E17F7-B9D9-774E-9F00-01E9C4759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5975"/>
            <a:ext cx="12192000" cy="522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DF42AA-2514-A842-AB93-AAC2E812FBEF}"/>
              </a:ext>
            </a:extLst>
          </p:cNvPr>
          <p:cNvSpPr txBox="1"/>
          <p:nvPr/>
        </p:nvSpPr>
        <p:spPr>
          <a:xfrm>
            <a:off x="5288280" y="3855339"/>
            <a:ext cx="26956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Bandwagon</a:t>
            </a:r>
          </a:p>
        </p:txBody>
      </p:sp>
    </p:spTree>
    <p:extLst>
      <p:ext uri="{BB962C8B-B14F-4D97-AF65-F5344CB8AC3E}">
        <p14:creationId xmlns:p14="http://schemas.microsoft.com/office/powerpoint/2010/main" val="495401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7" name="Rectangle 1536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HOLY WEDNESDAY-THE DAY JUDAS BETRAYED JESUS ~ Macedonian Cuisine">
            <a:extLst>
              <a:ext uri="{FF2B5EF4-FFF2-40B4-BE49-F238E27FC236}">
                <a16:creationId xmlns:a16="http://schemas.microsoft.com/office/drawing/2014/main" id="{9BC33BC4-8367-614B-A0A1-F3F6140EC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" r="9592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9" name="Rectangle 1536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7AD25-9B15-6046-B885-184AF849D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7136"/>
            <a:ext cx="5026152" cy="5469827"/>
          </a:xfrm>
        </p:spPr>
        <p:txBody>
          <a:bodyPr>
            <a:normAutofit/>
          </a:bodyPr>
          <a:lstStyle/>
          <a:p>
            <a:pPr marL="0" lvl="1" indent="0" defTabSz="1955800">
              <a:spcBef>
                <a:spcPct val="0"/>
              </a:spcBef>
              <a:spcAft>
                <a:spcPct val="20000"/>
              </a:spcAft>
              <a:buNone/>
            </a:pPr>
            <a:r>
              <a:rPr lang="en-US" altLang="zh-CN" sz="4000" b="1" dirty="0">
                <a:ea typeface="Kaiti TC" panose="02010600040101010101" pitchFamily="2" charset="-120"/>
              </a:rPr>
              <a:t>II. </a:t>
            </a:r>
            <a:r>
              <a:rPr lang="zh-CN" altLang="en-US" sz="4000" b="1" kern="1200" dirty="0">
                <a:latin typeface="+mn-lt"/>
                <a:ea typeface="Kaiti TC" panose="02010600040101010101" pitchFamily="2" charset="-120"/>
              </a:rPr>
              <a:t>骗子、鱼目混珠者 </a:t>
            </a:r>
            <a:r>
              <a:rPr lang="en-US" altLang="zh-CN" sz="4000" b="1" kern="1200" dirty="0">
                <a:latin typeface="+mn-lt"/>
                <a:ea typeface="Kaiti TC" panose="02010600040101010101" pitchFamily="2" charset="-120"/>
              </a:rPr>
              <a:t>Deceiver </a:t>
            </a:r>
            <a:r>
              <a:rPr lang="en-US" sz="4000" b="1" kern="1200" dirty="0">
                <a:latin typeface="+mn-lt"/>
                <a:ea typeface="Kaiti TC" panose="02010600040101010101" pitchFamily="2" charset="-120"/>
              </a:rPr>
              <a:t>(v 64, 70-71)</a:t>
            </a:r>
            <a:endParaRPr lang="en-US" sz="4000" kern="1200" dirty="0">
              <a:latin typeface="+mn-lt"/>
              <a:ea typeface="Kaiti TC" panose="02010600040101010101" pitchFamily="2" charset="-120"/>
            </a:endParaRPr>
          </a:p>
          <a:p>
            <a:pPr marL="0" lvl="1" indent="0" defTabSz="1955800">
              <a:spcBef>
                <a:spcPct val="0"/>
              </a:spcBef>
              <a:spcAft>
                <a:spcPct val="20000"/>
              </a:spcAft>
              <a:buNone/>
            </a:pPr>
            <a:endParaRPr lang="en-US" altLang="zh-CN" sz="4000" b="1" kern="1200" dirty="0">
              <a:latin typeface="+mn-lt"/>
              <a:ea typeface="Kaiti TC" panose="02010600040101010101" pitchFamily="2" charset="-120"/>
            </a:endParaRPr>
          </a:p>
          <a:p>
            <a:pPr marL="0" lvl="1" indent="0" defTabSz="1778000">
              <a:spcBef>
                <a:spcPct val="0"/>
              </a:spcBef>
              <a:spcAft>
                <a:spcPct val="20000"/>
              </a:spcAft>
              <a:buNone/>
            </a:pPr>
            <a:r>
              <a:rPr lang="en-US" sz="4000" b="1" dirty="0" err="1">
                <a:ea typeface="Kaiti TC" panose="02010600040101010101" pitchFamily="2" charset="-120"/>
              </a:rPr>
              <a:t>犹大没有离开</a:t>
            </a:r>
            <a:endParaRPr lang="en-US" sz="4000" b="1" dirty="0">
              <a:ea typeface="Kaiti TC" panose="02010600040101010101" pitchFamily="2" charset="-120"/>
            </a:endParaRPr>
          </a:p>
          <a:p>
            <a:pPr marL="0" lvl="1" indent="0" defTabSz="1778000">
              <a:spcBef>
                <a:spcPct val="0"/>
              </a:spcBef>
              <a:spcAft>
                <a:spcPct val="20000"/>
              </a:spcAft>
              <a:buNone/>
            </a:pPr>
            <a:r>
              <a:rPr lang="en-US" sz="4000" b="1" kern="1200" dirty="0" err="1">
                <a:latin typeface="+mn-lt"/>
                <a:ea typeface="Kaiti TC" panose="02010600040101010101" pitchFamily="2" charset="-120"/>
              </a:rPr>
              <a:t>后来出卖背叛</a:t>
            </a:r>
            <a:r>
              <a:rPr lang="en-US" sz="4000" b="1" kern="1200" dirty="0">
                <a:latin typeface="+mn-lt"/>
                <a:ea typeface="Kaiti TC" panose="02010600040101010101" pitchFamily="2" charset="-120"/>
              </a:rPr>
              <a:t> </a:t>
            </a:r>
            <a:endParaRPr lang="en-US" sz="4000" kern="1200" dirty="0">
              <a:latin typeface="+mn-lt"/>
              <a:ea typeface="Kaiti TC" panose="02010600040101010101" pitchFamily="2" charset="-120"/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53715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extBox 2">
            <a:extLst>
              <a:ext uri="{FF2B5EF4-FFF2-40B4-BE49-F238E27FC236}">
                <a16:creationId xmlns:a16="http://schemas.microsoft.com/office/drawing/2014/main" id="{D682B082-749A-1D40-9400-4E6CC9ACBEC9}"/>
              </a:ext>
            </a:extLst>
          </p:cNvPr>
          <p:cNvGraphicFramePr/>
          <p:nvPr/>
        </p:nvGraphicFramePr>
        <p:xfrm>
          <a:off x="728472" y="341376"/>
          <a:ext cx="10735056" cy="5608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Lord, to Whom Shall We Go? – Living an Ecumenical Life">
            <a:extLst>
              <a:ext uri="{FF2B5EF4-FFF2-40B4-BE49-F238E27FC236}">
                <a16:creationId xmlns:a16="http://schemas.microsoft.com/office/drawing/2014/main" id="{DDF3DE46-0038-7E4C-8EB3-B8977D2B3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80" y="1823283"/>
            <a:ext cx="8075802" cy="504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D1819B-B80B-E64C-AAD8-73489E8C47F6}"/>
              </a:ext>
            </a:extLst>
          </p:cNvPr>
          <p:cNvSpPr txBox="1"/>
          <p:nvPr/>
        </p:nvSpPr>
        <p:spPr>
          <a:xfrm>
            <a:off x="210130" y="4642009"/>
            <a:ext cx="11981870" cy="2215991"/>
          </a:xfrm>
          <a:prstGeom prst="rect">
            <a:avLst/>
          </a:prstGeom>
          <a:solidFill>
            <a:schemeClr val="bg1">
              <a:alpha val="50196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Lord, to whom shall we go?</a:t>
            </a:r>
          </a:p>
          <a:p>
            <a:pPr algn="ctr"/>
            <a:r>
              <a:rPr lang="en-US" sz="4000" b="1" dirty="0"/>
              <a:t>You have the words of eternal life.</a:t>
            </a:r>
          </a:p>
          <a:p>
            <a:pPr algn="ctr"/>
            <a:r>
              <a:rPr lang="en-US" sz="4000" b="1" dirty="0"/>
              <a:t>We </a:t>
            </a:r>
            <a:r>
              <a:rPr lang="en-US" sz="4000" b="1" dirty="0">
                <a:solidFill>
                  <a:srgbClr val="1A07FC"/>
                </a:solidFill>
              </a:rPr>
              <a:t>believe</a:t>
            </a:r>
            <a:r>
              <a:rPr lang="en-US" sz="4000" b="1" dirty="0"/>
              <a:t> and </a:t>
            </a:r>
            <a:r>
              <a:rPr lang="en-US" sz="4000" b="1" dirty="0">
                <a:solidFill>
                  <a:srgbClr val="1A07FC"/>
                </a:solidFill>
              </a:rPr>
              <a:t>know</a:t>
            </a:r>
            <a:r>
              <a:rPr lang="en-US" sz="4000" b="1" dirty="0"/>
              <a:t> that you are the Holy one of God.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282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138 Tough Decisions Ahead Road Sign Stock Photos, Pictures &amp; Royalty-Free  Images - iStock">
            <a:extLst>
              <a:ext uri="{FF2B5EF4-FFF2-40B4-BE49-F238E27FC236}">
                <a16:creationId xmlns:a16="http://schemas.microsoft.com/office/drawing/2014/main" id="{67C7158B-884B-624F-8E64-C98FEE711D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r="11693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615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2D18F2-7653-4A42-903F-F0CED97806A1}"/>
              </a:ext>
            </a:extLst>
          </p:cNvPr>
          <p:cNvSpPr txBox="1"/>
          <p:nvPr/>
        </p:nvSpPr>
        <p:spPr>
          <a:xfrm>
            <a:off x="387096" y="1170432"/>
            <a:ext cx="6440424" cy="5347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b="1" dirty="0">
                <a:effectLst/>
              </a:rPr>
              <a:t>What Decision Do You Make?</a:t>
            </a: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Receive or Reject?</a:t>
            </a: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</a:rPr>
              <a:t>Follow the crowd or Jesus?</a:t>
            </a: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Defection or Determination?</a:t>
            </a:r>
            <a:endParaRPr lang="en-US" sz="360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600" b="1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70930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2769</TotalTime>
  <Words>262</Words>
  <Application>Microsoft Macintosh PowerPoint</Application>
  <PresentationFormat>Widescreen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Kaiti TC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Li</dc:creator>
  <cp:lastModifiedBy>J Li</cp:lastModifiedBy>
  <cp:revision>3</cp:revision>
  <dcterms:created xsi:type="dcterms:W3CDTF">2022-10-20T02:19:52Z</dcterms:created>
  <dcterms:modified xsi:type="dcterms:W3CDTF">2022-10-22T00:29:10Z</dcterms:modified>
</cp:coreProperties>
</file>